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ED9"/>
    <a:srgbClr val="9C9FBE"/>
    <a:srgbClr val="55555F"/>
    <a:srgbClr val="2F992F"/>
    <a:srgbClr val="2E3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668" autoAdjust="0"/>
  </p:normalViewPr>
  <p:slideViewPr>
    <p:cSldViewPr snapToGrid="0">
      <p:cViewPr varScale="1">
        <p:scale>
          <a:sx n="94" d="100"/>
          <a:sy n="94" d="100"/>
        </p:scale>
        <p:origin x="20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45815-EF09-49A7-850B-8B303F31BD10}" type="datetimeFigureOut">
              <a:rPr lang="en-AU" smtClean="0"/>
              <a:t>12/02/2023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6E56B-0FDE-428E-973F-8AC925FAED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677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romtheheart.com.au/signtheulurustatementcanvas/?fbclid=IwAR1C6FsUuqrvIYBaydmCgWO-xyN0rJ2E-yYwTeipZ2YAY7nf6NhkHnKXLOg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tican.va/content/francesco/en/messages/peace/documents/20211208-messaggio-55giornatamondiale-pace2022.html?fbclid=IwAR1Mm867ZHO9AAu8ZstLt0NbbLkkxj83jjzhsMqFyScTQFbRMrW_6M0gtd4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bfallon.com/homilies_yearA,pdf/advent_3.pdf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bfallon.com/homilies_yearA,pdf/advent_1.pdf?fbclid=IwAR0jAyZNI7Ivx60JyCWky_DV1umT1LByzaERIq9ZLMlmZ1yZ8RqPNWiNib0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bfallon.com/homilies_yearA,pdf/advent_2.pdf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dT1N474Lqk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nate.vinnies.org.au/christmas-appeal?fbclid=IwAR1wn3fPevvo6508gNoiH9etIa1baO1QA5Rrp36TBVRlfgFV0BSlGz1kkyI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mrxur9ep?fbclid=IwAR1do0_PMjM9M_7PptvWXFIu7PdWWvBtjDZe1cLrdqy3hVX6yjihGxoGKB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hevalierlaity.com.au/wp-content/uploads/2022/12/A-Heart-For-Creation-At-Christmas.pd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bfallon.com/homilies_yearA,pdf/advent_2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to Advent Calendar.</a:t>
            </a:r>
            <a:b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(Follow The Star)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6E56B-0FDE-428E-973F-8AC925FAED6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7726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Meditate.</a:t>
            </a:r>
            <a:b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(Week of Peace) (Heart for Self)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6E56B-0FDE-428E-973F-8AC925FAED66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2511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Sign the </a:t>
            </a:r>
            <a:r>
              <a:rPr lang="en-AU" sz="1800" u="sng" dirty="0">
                <a:solidFill>
                  <a:srgbClr val="0563C1"/>
                </a:solidFill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Uluru Statement Canvas</a:t>
            </a: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(Week of Peace) (Heart for Justice)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6E56B-0FDE-428E-973F-8AC925FAED66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4415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Pray Peace into Someone’s Life.</a:t>
            </a:r>
            <a:b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(Week of Peace) (Reflective Heart)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6E56B-0FDE-428E-973F-8AC925FAED66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1324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 Some Stargazing. </a:t>
            </a:r>
            <a:b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(Week of Peace) (Heart for Creation)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6E56B-0FDE-428E-973F-8AC925FAED66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6732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Read the Pope's </a:t>
            </a:r>
            <a:r>
              <a:rPr lang="en-AU" sz="1800" u="sng" dirty="0">
                <a:solidFill>
                  <a:srgbClr val="0563C1"/>
                </a:solidFill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Message</a:t>
            </a: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(Week of Peace) (Heart for Learning)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6E56B-0FDE-428E-973F-8AC925FAED66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3763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Resolve a Conflict.</a:t>
            </a:r>
            <a:b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(Week of Peace) (Heart for Others)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6E56B-0FDE-428E-973F-8AC925FAED66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7485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Read Michael Fallon's entire </a:t>
            </a:r>
            <a:r>
              <a:rPr lang="en-AU" sz="1800" u="sng" dirty="0">
                <a:solidFill>
                  <a:srgbClr val="0563C1"/>
                </a:solidFill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homily</a:t>
            </a: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(Week of Love) (Heart for God)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6E56B-0FDE-428E-973F-8AC925FAED66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7805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Treat Yourself!</a:t>
            </a:r>
            <a:b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(Week of Love) (Heart for Self)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6E56B-0FDE-428E-973F-8AC925FAED66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1178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Make a Meal for Someone.</a:t>
            </a:r>
            <a:b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(Week of Love) (Heart for Justice)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6E56B-0FDE-428E-973F-8AC925FAED66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9723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Offer a Prayer of Gratitude.</a:t>
            </a:r>
            <a:b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(Week of Love) (Reflective Heart)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6E56B-0FDE-428E-973F-8AC925FAED66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1931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Read Michael Fallon's entire </a:t>
            </a:r>
            <a:r>
              <a:rPr lang="en-AU" sz="1200" u="sng" dirty="0">
                <a:solidFill>
                  <a:srgbClr val="0563C1"/>
                </a:solidFill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homily</a:t>
            </a:r>
            <a:r>
              <a:rPr lang="en-AU" sz="12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AU" sz="12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2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(Week of Hope) (Heart for God)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6E56B-0FDE-428E-973F-8AC925FAED6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4586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Plant a Tree.</a:t>
            </a:r>
            <a:b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(Week of Love) (Heart for Creation)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6E56B-0FDE-428E-973F-8AC925FAED66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3926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Visit gambay.com.au to get started.</a:t>
            </a:r>
            <a:b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(Week of Love) (Heart for Learning)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6E56B-0FDE-428E-973F-8AC925FAED66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18458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Visit a Family Member.</a:t>
            </a:r>
            <a:b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(Week of Love) (Heart for Others)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6E56B-0FDE-428E-973F-8AC925FAED66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8572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Read Michael Fallon's entire </a:t>
            </a:r>
            <a:r>
              <a:rPr lang="en-AU" sz="1800" u="sng" dirty="0">
                <a:solidFill>
                  <a:srgbClr val="0563C1"/>
                </a:solidFill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homily</a:t>
            </a: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(Week of Joy) (Heart for God)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6E56B-0FDE-428E-973F-8AC925FAED66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64495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Have Some Fun!</a:t>
            </a:r>
            <a:b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(Week of Joy) (Heart for Self)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6E56B-0FDE-428E-973F-8AC925FAED66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3238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Send a Christmas Card.</a:t>
            </a:r>
            <a:b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(Week of Joy) (Heart for Justice)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6E56B-0FDE-428E-973F-8AC925FAED66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77341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Create a Nativity Scene.</a:t>
            </a:r>
            <a:b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(Week of Joy) (Reflective Heart)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6E56B-0FDE-428E-973F-8AC925FAED66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74122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Play in Nature.</a:t>
            </a:r>
            <a:b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(Week of Joy) (Heart for Creation)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6E56B-0FDE-428E-973F-8AC925FAED66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62678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Learn to Sign </a:t>
            </a:r>
            <a:r>
              <a:rPr lang="en-AU" sz="1800" u="sng" dirty="0">
                <a:solidFill>
                  <a:srgbClr val="0563C1"/>
                </a:solidFill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Merry Christmas</a:t>
            </a: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(Week of Joy) (Heart for Learning)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6E56B-0FDE-428E-973F-8AC925FAED66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72208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Write a Thank You Note.</a:t>
            </a:r>
            <a:b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(Week of Joy) (Heart for Others)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6E56B-0FDE-428E-973F-8AC925FAED66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4211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Get Moving.</a:t>
            </a:r>
            <a:b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(Week of Hope) (Heart for Self)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6E56B-0FDE-428E-973F-8AC925FAED66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60579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Write a Thank You Note.</a:t>
            </a:r>
            <a:b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(Week of Joy) (Heart for Others)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6E56B-0FDE-428E-973F-8AC925FAED66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3830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Donate to the </a:t>
            </a:r>
            <a:r>
              <a:rPr lang="en-AU" sz="1800" u="sng" dirty="0">
                <a:solidFill>
                  <a:srgbClr val="0563C1"/>
                </a:solidFill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Vinnie's Christmas Appeal</a:t>
            </a: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(Week of Hope) (Heart for Justice)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6E56B-0FDE-428E-973F-8AC925FAED6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1463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Create an Advent Wreath.</a:t>
            </a:r>
            <a:b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(Week of Hope) (Reflective Heart)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6E56B-0FDE-428E-973F-8AC925FAED66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7394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Register to become a </a:t>
            </a:r>
            <a:r>
              <a:rPr lang="en-AU" sz="1800" u="sng" dirty="0">
                <a:solidFill>
                  <a:srgbClr val="0563C1"/>
                </a:solidFill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citizen scientist</a:t>
            </a: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(Week of Hope) (Heart for Creation)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6E56B-0FDE-428E-973F-8AC925FAED66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1723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Read </a:t>
            </a:r>
            <a:r>
              <a:rPr lang="en-AU" sz="1800" u="sng" dirty="0">
                <a:solidFill>
                  <a:srgbClr val="0563C1"/>
                </a:solidFill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'A Heart for Creation at Christmas'</a:t>
            </a: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(Week of Hope) (Heart for Learning)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6E56B-0FDE-428E-973F-8AC925FAED66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2188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Get in Touch.</a:t>
            </a:r>
            <a:b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(Week of Hope) (Heart for Others)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6E56B-0FDE-428E-973F-8AC925FAED66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4680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Read Michael Fallon's entire </a:t>
            </a:r>
            <a:r>
              <a:rPr lang="en-AU" sz="1800" u="sng" dirty="0">
                <a:solidFill>
                  <a:srgbClr val="0563C1"/>
                </a:solidFill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homily</a:t>
            </a: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800" dirty="0"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(Week of Peace) (Heart for God)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6E56B-0FDE-428E-973F-8AC925FAED66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9494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445-DD9B-4EDD-AAEC-CA8E8FE53DE5}" type="datetimeFigureOut">
              <a:rPr lang="en-AU" smtClean="0"/>
              <a:t>12/02/2023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F9EC-6A2F-467B-B2DE-91FA2814D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445-DD9B-4EDD-AAEC-CA8E8FE53DE5}" type="datetimeFigureOut">
              <a:rPr lang="en-AU" smtClean="0"/>
              <a:t>12/02/2023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F9EC-6A2F-467B-B2DE-91FA2814D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238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445-DD9B-4EDD-AAEC-CA8E8FE53DE5}" type="datetimeFigureOut">
              <a:rPr lang="en-AU" smtClean="0"/>
              <a:t>12/02/2023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F9EC-6A2F-467B-B2DE-91FA2814D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796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445-DD9B-4EDD-AAEC-CA8E8FE53DE5}" type="datetimeFigureOut">
              <a:rPr lang="en-AU" smtClean="0"/>
              <a:t>12/02/2023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F9EC-6A2F-467B-B2DE-91FA2814D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450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445-DD9B-4EDD-AAEC-CA8E8FE53DE5}" type="datetimeFigureOut">
              <a:rPr lang="en-AU" smtClean="0"/>
              <a:t>12/02/2023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F9EC-6A2F-467B-B2DE-91FA2814D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699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445-DD9B-4EDD-AAEC-CA8E8FE53DE5}" type="datetimeFigureOut">
              <a:rPr lang="en-AU" smtClean="0"/>
              <a:t>12/02/2023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F9EC-6A2F-467B-B2DE-91FA2814D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308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445-DD9B-4EDD-AAEC-CA8E8FE53DE5}" type="datetimeFigureOut">
              <a:rPr lang="en-AU" smtClean="0"/>
              <a:t>12/02/2023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F9EC-6A2F-467B-B2DE-91FA2814D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177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445-DD9B-4EDD-AAEC-CA8E8FE53DE5}" type="datetimeFigureOut">
              <a:rPr lang="en-AU" smtClean="0"/>
              <a:t>12/02/2023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F9EC-6A2F-467B-B2DE-91FA2814D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974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445-DD9B-4EDD-AAEC-CA8E8FE53DE5}" type="datetimeFigureOut">
              <a:rPr lang="en-AU" smtClean="0"/>
              <a:t>12/02/2023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F9EC-6A2F-467B-B2DE-91FA2814D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913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445-DD9B-4EDD-AAEC-CA8E8FE53DE5}" type="datetimeFigureOut">
              <a:rPr lang="en-AU" smtClean="0"/>
              <a:t>12/02/2023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F9EC-6A2F-467B-B2DE-91FA2814D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805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445-DD9B-4EDD-AAEC-CA8E8FE53DE5}" type="datetimeFigureOut">
              <a:rPr lang="en-AU" smtClean="0"/>
              <a:t>12/02/2023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F9EC-6A2F-467B-B2DE-91FA2814D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24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9F445-DD9B-4EDD-AAEC-CA8E8FE53DE5}" type="datetimeFigureOut">
              <a:rPr lang="en-AU" smtClean="0"/>
              <a:t>12/02/2023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2F9EC-6A2F-467B-B2DE-91FA2814D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37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D4F44C-4E94-CD21-1CFC-7B7615F4AF3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9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74D3255-BFFC-C39E-8ECC-B459B0EF9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8" y="5241747"/>
            <a:ext cx="1440000" cy="144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2F80B1-8F5B-E1C7-C816-0BF920AAE3E4}"/>
              </a:ext>
            </a:extLst>
          </p:cNvPr>
          <p:cNvSpPr txBox="1"/>
          <p:nvPr/>
        </p:nvSpPr>
        <p:spPr>
          <a:xfrm>
            <a:off x="1721019" y="5499187"/>
            <a:ext cx="724298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Montserrat" panose="02000505000000020004" pitchFamily="2" charset="0"/>
              </a:rPr>
              <a:t>Laity of the Chevalier Family Australia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C0A562-C039-DEBD-3AD4-695F9A22E142}"/>
              </a:ext>
            </a:extLst>
          </p:cNvPr>
          <p:cNvSpPr txBox="1"/>
          <p:nvPr/>
        </p:nvSpPr>
        <p:spPr>
          <a:xfrm>
            <a:off x="1721019" y="6070871"/>
            <a:ext cx="724298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Montserrat" panose="02000505000000020004" pitchFamily="2" charset="0"/>
              </a:rPr>
              <a:t>Spirituality of the Heart in an Australian Lay Context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20CED9-7759-E218-01D1-FBF461A70070}"/>
              </a:ext>
            </a:extLst>
          </p:cNvPr>
          <p:cNvSpPr txBox="1"/>
          <p:nvPr/>
        </p:nvSpPr>
        <p:spPr>
          <a:xfrm>
            <a:off x="391212" y="1354079"/>
            <a:ext cx="8361575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4800" b="1" dirty="0">
                <a:solidFill>
                  <a:schemeClr val="bg1"/>
                </a:solidFill>
                <a:latin typeface="Montserrat" panose="02000505000000020004" pitchFamily="2" charset="0"/>
              </a:rPr>
              <a:t>Follow the Star</a:t>
            </a:r>
          </a:p>
          <a:p>
            <a:r>
              <a:rPr lang="en-AU" sz="4800" b="1" dirty="0">
                <a:solidFill>
                  <a:schemeClr val="bg1"/>
                </a:solidFill>
                <a:latin typeface="Montserrat" panose="02000505000000020004" pitchFamily="2" charset="0"/>
              </a:rPr>
              <a:t>Advent Calendar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B41E85-0DCD-EF9F-1D3D-5B19A5CBF522}"/>
              </a:ext>
            </a:extLst>
          </p:cNvPr>
          <p:cNvSpPr txBox="1"/>
          <p:nvPr/>
        </p:nvSpPr>
        <p:spPr>
          <a:xfrm>
            <a:off x="391211" y="2947971"/>
            <a:ext cx="83615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Montserrat" panose="02000505000000020004" pitchFamily="2" charset="0"/>
              </a:rPr>
              <a:t>Aidan Johnson</a:t>
            </a:r>
          </a:p>
        </p:txBody>
      </p:sp>
    </p:spTree>
    <p:extLst>
      <p:ext uri="{BB962C8B-B14F-4D97-AF65-F5344CB8AC3E}">
        <p14:creationId xmlns:p14="http://schemas.microsoft.com/office/powerpoint/2010/main" val="239515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9ACAC2D-101A-9A15-705F-F9348CA97BAE}"/>
              </a:ext>
            </a:extLst>
          </p:cNvPr>
          <p:cNvGrpSpPr/>
          <p:nvPr/>
        </p:nvGrpSpPr>
        <p:grpSpPr>
          <a:xfrm>
            <a:off x="0" y="5958000"/>
            <a:ext cx="9144000" cy="900000"/>
            <a:chOff x="0" y="5958000"/>
            <a:chExt cx="9144000" cy="90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D4F44C-4E94-CD21-1CFC-7B7615F4AF3C}"/>
                </a:ext>
              </a:extLst>
            </p:cNvPr>
            <p:cNvSpPr/>
            <p:nvPr/>
          </p:nvSpPr>
          <p:spPr>
            <a:xfrm>
              <a:off x="0" y="5958000"/>
              <a:ext cx="9144000" cy="900000"/>
            </a:xfrm>
            <a:prstGeom prst="rect">
              <a:avLst/>
            </a:prstGeom>
            <a:solidFill>
              <a:srgbClr val="2F9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A74D3255-BFFC-C39E-8ECC-B459B0EF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91" y="6048000"/>
              <a:ext cx="720000" cy="72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2F80B1-8F5B-E1C7-C816-0BF920AAE3E4}"/>
                </a:ext>
              </a:extLst>
            </p:cNvPr>
            <p:cNvSpPr txBox="1"/>
            <p:nvPr/>
          </p:nvSpPr>
          <p:spPr>
            <a:xfrm>
              <a:off x="980387" y="6078875"/>
              <a:ext cx="80213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  <a:latin typeface="Montserrat" panose="02000505000000020004" pitchFamily="2" charset="0"/>
                </a:rPr>
                <a:t>Laity of the Chevalier Family Australia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C0A562-C039-DEBD-3AD4-695F9A22E142}"/>
                </a:ext>
              </a:extLst>
            </p:cNvPr>
            <p:cNvSpPr txBox="1"/>
            <p:nvPr/>
          </p:nvSpPr>
          <p:spPr>
            <a:xfrm>
              <a:off x="980387" y="6467374"/>
              <a:ext cx="80213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Spirituality of the Heart in an Australian Lay Context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B987F5F-09D9-E37F-1E5D-265D7EE6471B}"/>
              </a:ext>
            </a:extLst>
          </p:cNvPr>
          <p:cNvGrpSpPr/>
          <p:nvPr/>
        </p:nvGrpSpPr>
        <p:grpSpPr>
          <a:xfrm>
            <a:off x="1584000" y="0"/>
            <a:ext cx="5976000" cy="5976000"/>
            <a:chOff x="1584000" y="0"/>
            <a:chExt cx="5976000" cy="5976000"/>
          </a:xfrm>
        </p:grpSpPr>
        <p:pic>
          <p:nvPicPr>
            <p:cNvPr id="3" name="Picture 2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F7D7E7FA-CD19-AE55-2D09-BF0364E08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000" y="0"/>
              <a:ext cx="5976000" cy="5976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74C9693-F221-4F83-60A4-28DE41C8FE69}"/>
                </a:ext>
              </a:extLst>
            </p:cNvPr>
            <p:cNvSpPr/>
            <p:nvPr/>
          </p:nvSpPr>
          <p:spPr>
            <a:xfrm>
              <a:off x="6096000" y="5466080"/>
              <a:ext cx="1391920" cy="378293"/>
            </a:xfrm>
            <a:prstGeom prst="rect">
              <a:avLst/>
            </a:prstGeom>
            <a:solidFill>
              <a:srgbClr val="9C9FBE"/>
            </a:solidFill>
            <a:ln>
              <a:solidFill>
                <a:srgbClr val="9C9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053075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9ACAC2D-101A-9A15-705F-F9348CA97BAE}"/>
              </a:ext>
            </a:extLst>
          </p:cNvPr>
          <p:cNvGrpSpPr/>
          <p:nvPr/>
        </p:nvGrpSpPr>
        <p:grpSpPr>
          <a:xfrm>
            <a:off x="0" y="5958000"/>
            <a:ext cx="9144000" cy="900000"/>
            <a:chOff x="0" y="5958000"/>
            <a:chExt cx="9144000" cy="90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D4F44C-4E94-CD21-1CFC-7B7615F4AF3C}"/>
                </a:ext>
              </a:extLst>
            </p:cNvPr>
            <p:cNvSpPr/>
            <p:nvPr/>
          </p:nvSpPr>
          <p:spPr>
            <a:xfrm>
              <a:off x="0" y="5958000"/>
              <a:ext cx="9144000" cy="900000"/>
            </a:xfrm>
            <a:prstGeom prst="rect">
              <a:avLst/>
            </a:prstGeom>
            <a:solidFill>
              <a:srgbClr val="2F9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A74D3255-BFFC-C39E-8ECC-B459B0EF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91" y="6048000"/>
              <a:ext cx="720000" cy="72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2F80B1-8F5B-E1C7-C816-0BF920AAE3E4}"/>
                </a:ext>
              </a:extLst>
            </p:cNvPr>
            <p:cNvSpPr txBox="1"/>
            <p:nvPr/>
          </p:nvSpPr>
          <p:spPr>
            <a:xfrm>
              <a:off x="980387" y="6078875"/>
              <a:ext cx="80213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  <a:latin typeface="Montserrat" panose="02000505000000020004" pitchFamily="2" charset="0"/>
                </a:rPr>
                <a:t>Laity of the Chevalier Family Australia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C0A562-C039-DEBD-3AD4-695F9A22E142}"/>
                </a:ext>
              </a:extLst>
            </p:cNvPr>
            <p:cNvSpPr txBox="1"/>
            <p:nvPr/>
          </p:nvSpPr>
          <p:spPr>
            <a:xfrm>
              <a:off x="980387" y="6467374"/>
              <a:ext cx="80213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Spirituality of the Heart in an Australian Lay Context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ED35AD8-4398-D9FA-5B4E-12CFAD83819E}"/>
              </a:ext>
            </a:extLst>
          </p:cNvPr>
          <p:cNvGrpSpPr/>
          <p:nvPr/>
        </p:nvGrpSpPr>
        <p:grpSpPr>
          <a:xfrm>
            <a:off x="1584000" y="0"/>
            <a:ext cx="5976000" cy="5976000"/>
            <a:chOff x="1584000" y="0"/>
            <a:chExt cx="5976000" cy="5976000"/>
          </a:xfrm>
        </p:grpSpPr>
        <p:pic>
          <p:nvPicPr>
            <p:cNvPr id="3" name="Picture 2" descr="Text&#10;&#10;Description automatically generated">
              <a:extLst>
                <a:ext uri="{FF2B5EF4-FFF2-40B4-BE49-F238E27FC236}">
                  <a16:creationId xmlns:a16="http://schemas.microsoft.com/office/drawing/2014/main" id="{92523904-9A51-1204-349C-5EC39F3AF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000" y="0"/>
              <a:ext cx="5976000" cy="5976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204823-B2B6-26DD-1706-068FA253341D}"/>
                </a:ext>
              </a:extLst>
            </p:cNvPr>
            <p:cNvSpPr/>
            <p:nvPr/>
          </p:nvSpPr>
          <p:spPr>
            <a:xfrm>
              <a:off x="6096000" y="5466080"/>
              <a:ext cx="1391920" cy="378293"/>
            </a:xfrm>
            <a:prstGeom prst="rect">
              <a:avLst/>
            </a:prstGeom>
            <a:solidFill>
              <a:srgbClr val="9C9FBE"/>
            </a:solidFill>
            <a:ln>
              <a:solidFill>
                <a:srgbClr val="9C9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630931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9ACAC2D-101A-9A15-705F-F9348CA97BAE}"/>
              </a:ext>
            </a:extLst>
          </p:cNvPr>
          <p:cNvGrpSpPr/>
          <p:nvPr/>
        </p:nvGrpSpPr>
        <p:grpSpPr>
          <a:xfrm>
            <a:off x="0" y="5958000"/>
            <a:ext cx="9144000" cy="900000"/>
            <a:chOff x="0" y="5958000"/>
            <a:chExt cx="9144000" cy="90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D4F44C-4E94-CD21-1CFC-7B7615F4AF3C}"/>
                </a:ext>
              </a:extLst>
            </p:cNvPr>
            <p:cNvSpPr/>
            <p:nvPr/>
          </p:nvSpPr>
          <p:spPr>
            <a:xfrm>
              <a:off x="0" y="5958000"/>
              <a:ext cx="9144000" cy="900000"/>
            </a:xfrm>
            <a:prstGeom prst="rect">
              <a:avLst/>
            </a:prstGeom>
            <a:solidFill>
              <a:srgbClr val="2F9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A74D3255-BFFC-C39E-8ECC-B459B0EF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91" y="6048000"/>
              <a:ext cx="720000" cy="72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2F80B1-8F5B-E1C7-C816-0BF920AAE3E4}"/>
                </a:ext>
              </a:extLst>
            </p:cNvPr>
            <p:cNvSpPr txBox="1"/>
            <p:nvPr/>
          </p:nvSpPr>
          <p:spPr>
            <a:xfrm>
              <a:off x="980387" y="6078875"/>
              <a:ext cx="80213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  <a:latin typeface="Montserrat" panose="02000505000000020004" pitchFamily="2" charset="0"/>
                </a:rPr>
                <a:t>Laity of the Chevalier Family Australia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C0A562-C039-DEBD-3AD4-695F9A22E142}"/>
                </a:ext>
              </a:extLst>
            </p:cNvPr>
            <p:cNvSpPr txBox="1"/>
            <p:nvPr/>
          </p:nvSpPr>
          <p:spPr>
            <a:xfrm>
              <a:off x="980387" y="6467374"/>
              <a:ext cx="80213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Spirituality of the Heart in an Australian Lay Context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A2A6A41-A42F-3FDF-C20C-D8724652FAB5}"/>
              </a:ext>
            </a:extLst>
          </p:cNvPr>
          <p:cNvGrpSpPr/>
          <p:nvPr/>
        </p:nvGrpSpPr>
        <p:grpSpPr>
          <a:xfrm>
            <a:off x="1590433" y="0"/>
            <a:ext cx="5963135" cy="5976000"/>
            <a:chOff x="1590433" y="0"/>
            <a:chExt cx="5963135" cy="5976000"/>
          </a:xfrm>
        </p:grpSpPr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E4F6D5AE-657A-19A4-4813-B5C281344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433" y="0"/>
              <a:ext cx="5963135" cy="5976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3593293-1F3C-8675-D7FF-4E075DE19550}"/>
                </a:ext>
              </a:extLst>
            </p:cNvPr>
            <p:cNvSpPr/>
            <p:nvPr/>
          </p:nvSpPr>
          <p:spPr>
            <a:xfrm>
              <a:off x="6096000" y="5466080"/>
              <a:ext cx="1391920" cy="378293"/>
            </a:xfrm>
            <a:prstGeom prst="rect">
              <a:avLst/>
            </a:prstGeom>
            <a:solidFill>
              <a:srgbClr val="9C9FBE"/>
            </a:solidFill>
            <a:ln>
              <a:solidFill>
                <a:srgbClr val="9C9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521186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9ACAC2D-101A-9A15-705F-F9348CA97BAE}"/>
              </a:ext>
            </a:extLst>
          </p:cNvPr>
          <p:cNvGrpSpPr/>
          <p:nvPr/>
        </p:nvGrpSpPr>
        <p:grpSpPr>
          <a:xfrm>
            <a:off x="0" y="5958000"/>
            <a:ext cx="9144000" cy="900000"/>
            <a:chOff x="0" y="5958000"/>
            <a:chExt cx="9144000" cy="90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D4F44C-4E94-CD21-1CFC-7B7615F4AF3C}"/>
                </a:ext>
              </a:extLst>
            </p:cNvPr>
            <p:cNvSpPr/>
            <p:nvPr/>
          </p:nvSpPr>
          <p:spPr>
            <a:xfrm>
              <a:off x="0" y="5958000"/>
              <a:ext cx="9144000" cy="900000"/>
            </a:xfrm>
            <a:prstGeom prst="rect">
              <a:avLst/>
            </a:prstGeom>
            <a:solidFill>
              <a:srgbClr val="2F9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A74D3255-BFFC-C39E-8ECC-B459B0EF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91" y="6048000"/>
              <a:ext cx="720000" cy="72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2F80B1-8F5B-E1C7-C816-0BF920AAE3E4}"/>
                </a:ext>
              </a:extLst>
            </p:cNvPr>
            <p:cNvSpPr txBox="1"/>
            <p:nvPr/>
          </p:nvSpPr>
          <p:spPr>
            <a:xfrm>
              <a:off x="980387" y="6078875"/>
              <a:ext cx="80213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  <a:latin typeface="Montserrat" panose="02000505000000020004" pitchFamily="2" charset="0"/>
                </a:rPr>
                <a:t>Laity of the Chevalier Family Australia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C0A562-C039-DEBD-3AD4-695F9A22E142}"/>
                </a:ext>
              </a:extLst>
            </p:cNvPr>
            <p:cNvSpPr txBox="1"/>
            <p:nvPr/>
          </p:nvSpPr>
          <p:spPr>
            <a:xfrm>
              <a:off x="980387" y="6467374"/>
              <a:ext cx="80213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Spirituality of the Heart in an Australian Lay Context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3D80A0F-16BE-3B78-5631-273C69A97BBA}"/>
              </a:ext>
            </a:extLst>
          </p:cNvPr>
          <p:cNvGrpSpPr/>
          <p:nvPr/>
        </p:nvGrpSpPr>
        <p:grpSpPr>
          <a:xfrm>
            <a:off x="1584000" y="0"/>
            <a:ext cx="5976000" cy="5976000"/>
            <a:chOff x="1584000" y="0"/>
            <a:chExt cx="5976000" cy="5976000"/>
          </a:xfrm>
        </p:grpSpPr>
        <p:pic>
          <p:nvPicPr>
            <p:cNvPr id="3" name="Picture 2" descr="Text&#10;&#10;Description automatically generated">
              <a:extLst>
                <a:ext uri="{FF2B5EF4-FFF2-40B4-BE49-F238E27FC236}">
                  <a16:creationId xmlns:a16="http://schemas.microsoft.com/office/drawing/2014/main" id="{60B419A6-13DA-230F-1D37-B1910F73B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000" y="0"/>
              <a:ext cx="5976000" cy="5976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6F841BF-4FCD-5BA4-C239-30915F772166}"/>
                </a:ext>
              </a:extLst>
            </p:cNvPr>
            <p:cNvSpPr/>
            <p:nvPr/>
          </p:nvSpPr>
          <p:spPr>
            <a:xfrm>
              <a:off x="6096000" y="5466080"/>
              <a:ext cx="1391920" cy="378293"/>
            </a:xfrm>
            <a:prstGeom prst="rect">
              <a:avLst/>
            </a:prstGeom>
            <a:solidFill>
              <a:srgbClr val="9C9FBE"/>
            </a:solidFill>
            <a:ln>
              <a:solidFill>
                <a:srgbClr val="9C9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786898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9ACAC2D-101A-9A15-705F-F9348CA97BAE}"/>
              </a:ext>
            </a:extLst>
          </p:cNvPr>
          <p:cNvGrpSpPr/>
          <p:nvPr/>
        </p:nvGrpSpPr>
        <p:grpSpPr>
          <a:xfrm>
            <a:off x="0" y="5958000"/>
            <a:ext cx="9144000" cy="900000"/>
            <a:chOff x="0" y="5958000"/>
            <a:chExt cx="9144000" cy="90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D4F44C-4E94-CD21-1CFC-7B7615F4AF3C}"/>
                </a:ext>
              </a:extLst>
            </p:cNvPr>
            <p:cNvSpPr/>
            <p:nvPr/>
          </p:nvSpPr>
          <p:spPr>
            <a:xfrm>
              <a:off x="0" y="5958000"/>
              <a:ext cx="9144000" cy="900000"/>
            </a:xfrm>
            <a:prstGeom prst="rect">
              <a:avLst/>
            </a:prstGeom>
            <a:solidFill>
              <a:srgbClr val="2F9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A74D3255-BFFC-C39E-8ECC-B459B0EF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91" y="6048000"/>
              <a:ext cx="720000" cy="72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2F80B1-8F5B-E1C7-C816-0BF920AAE3E4}"/>
                </a:ext>
              </a:extLst>
            </p:cNvPr>
            <p:cNvSpPr txBox="1"/>
            <p:nvPr/>
          </p:nvSpPr>
          <p:spPr>
            <a:xfrm>
              <a:off x="980387" y="6078875"/>
              <a:ext cx="80213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  <a:latin typeface="Montserrat" panose="02000505000000020004" pitchFamily="2" charset="0"/>
                </a:rPr>
                <a:t>Laity of the Chevalier Family Australia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C0A562-C039-DEBD-3AD4-695F9A22E142}"/>
                </a:ext>
              </a:extLst>
            </p:cNvPr>
            <p:cNvSpPr txBox="1"/>
            <p:nvPr/>
          </p:nvSpPr>
          <p:spPr>
            <a:xfrm>
              <a:off x="980387" y="6467374"/>
              <a:ext cx="80213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Spirituality of the Heart in an Australian Lay Context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5D0A7FA-B013-E058-F23F-A089C834DF67}"/>
              </a:ext>
            </a:extLst>
          </p:cNvPr>
          <p:cNvGrpSpPr/>
          <p:nvPr/>
        </p:nvGrpSpPr>
        <p:grpSpPr>
          <a:xfrm>
            <a:off x="1584000" y="0"/>
            <a:ext cx="5976000" cy="5976000"/>
            <a:chOff x="1584000" y="0"/>
            <a:chExt cx="5976000" cy="5976000"/>
          </a:xfrm>
        </p:grpSpPr>
        <p:pic>
          <p:nvPicPr>
            <p:cNvPr id="3" name="Picture 2" descr="Text&#10;&#10;Description automatically generated">
              <a:extLst>
                <a:ext uri="{FF2B5EF4-FFF2-40B4-BE49-F238E27FC236}">
                  <a16:creationId xmlns:a16="http://schemas.microsoft.com/office/drawing/2014/main" id="{A338BE19-D084-0DF5-6D90-AF5522AE4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000" y="0"/>
              <a:ext cx="5976000" cy="5976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7B45D7C-34BE-1A33-A110-62FC8DF4CC9F}"/>
                </a:ext>
              </a:extLst>
            </p:cNvPr>
            <p:cNvSpPr/>
            <p:nvPr/>
          </p:nvSpPr>
          <p:spPr>
            <a:xfrm>
              <a:off x="6096000" y="5466080"/>
              <a:ext cx="1391920" cy="378293"/>
            </a:xfrm>
            <a:prstGeom prst="rect">
              <a:avLst/>
            </a:prstGeom>
            <a:solidFill>
              <a:srgbClr val="9C9FBE"/>
            </a:solidFill>
            <a:ln>
              <a:solidFill>
                <a:srgbClr val="9C9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474881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9ACAC2D-101A-9A15-705F-F9348CA97BAE}"/>
              </a:ext>
            </a:extLst>
          </p:cNvPr>
          <p:cNvGrpSpPr/>
          <p:nvPr/>
        </p:nvGrpSpPr>
        <p:grpSpPr>
          <a:xfrm>
            <a:off x="0" y="5958000"/>
            <a:ext cx="9144000" cy="900000"/>
            <a:chOff x="0" y="5958000"/>
            <a:chExt cx="9144000" cy="90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D4F44C-4E94-CD21-1CFC-7B7615F4AF3C}"/>
                </a:ext>
              </a:extLst>
            </p:cNvPr>
            <p:cNvSpPr/>
            <p:nvPr/>
          </p:nvSpPr>
          <p:spPr>
            <a:xfrm>
              <a:off x="0" y="5958000"/>
              <a:ext cx="9144000" cy="900000"/>
            </a:xfrm>
            <a:prstGeom prst="rect">
              <a:avLst/>
            </a:prstGeom>
            <a:solidFill>
              <a:srgbClr val="2F9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A74D3255-BFFC-C39E-8ECC-B459B0EF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91" y="6048000"/>
              <a:ext cx="720000" cy="72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2F80B1-8F5B-E1C7-C816-0BF920AAE3E4}"/>
                </a:ext>
              </a:extLst>
            </p:cNvPr>
            <p:cNvSpPr txBox="1"/>
            <p:nvPr/>
          </p:nvSpPr>
          <p:spPr>
            <a:xfrm>
              <a:off x="980387" y="6078875"/>
              <a:ext cx="80213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  <a:latin typeface="Montserrat" panose="02000505000000020004" pitchFamily="2" charset="0"/>
                </a:rPr>
                <a:t>Laity of the Chevalier Family Australia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C0A562-C039-DEBD-3AD4-695F9A22E142}"/>
                </a:ext>
              </a:extLst>
            </p:cNvPr>
            <p:cNvSpPr txBox="1"/>
            <p:nvPr/>
          </p:nvSpPr>
          <p:spPr>
            <a:xfrm>
              <a:off x="980387" y="6467374"/>
              <a:ext cx="80213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Spirituality of the Heart in an Australian Lay Context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D53405D-6619-4E6C-262B-090CC600CECC}"/>
              </a:ext>
            </a:extLst>
          </p:cNvPr>
          <p:cNvGrpSpPr/>
          <p:nvPr/>
        </p:nvGrpSpPr>
        <p:grpSpPr>
          <a:xfrm>
            <a:off x="1584000" y="0"/>
            <a:ext cx="5976000" cy="5976000"/>
            <a:chOff x="1584000" y="0"/>
            <a:chExt cx="5976000" cy="5976000"/>
          </a:xfrm>
        </p:grpSpPr>
        <p:pic>
          <p:nvPicPr>
            <p:cNvPr id="3" name="Picture 2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19816154-7711-ACE5-A845-EFEC43D71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000" y="0"/>
              <a:ext cx="5976000" cy="5976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717CEB5-FDCC-A49F-33AC-62C85E6B07BB}"/>
                </a:ext>
              </a:extLst>
            </p:cNvPr>
            <p:cNvSpPr/>
            <p:nvPr/>
          </p:nvSpPr>
          <p:spPr>
            <a:xfrm>
              <a:off x="6096000" y="5466080"/>
              <a:ext cx="1391920" cy="378293"/>
            </a:xfrm>
            <a:prstGeom prst="rect">
              <a:avLst/>
            </a:prstGeom>
            <a:solidFill>
              <a:srgbClr val="9C9FBE"/>
            </a:solidFill>
            <a:ln>
              <a:solidFill>
                <a:srgbClr val="9C9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982362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9ACAC2D-101A-9A15-705F-F9348CA97BAE}"/>
              </a:ext>
            </a:extLst>
          </p:cNvPr>
          <p:cNvGrpSpPr/>
          <p:nvPr/>
        </p:nvGrpSpPr>
        <p:grpSpPr>
          <a:xfrm>
            <a:off x="0" y="5958000"/>
            <a:ext cx="9144000" cy="900000"/>
            <a:chOff x="0" y="5958000"/>
            <a:chExt cx="9144000" cy="90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D4F44C-4E94-CD21-1CFC-7B7615F4AF3C}"/>
                </a:ext>
              </a:extLst>
            </p:cNvPr>
            <p:cNvSpPr/>
            <p:nvPr/>
          </p:nvSpPr>
          <p:spPr>
            <a:xfrm>
              <a:off x="0" y="5958000"/>
              <a:ext cx="9144000" cy="900000"/>
            </a:xfrm>
            <a:prstGeom prst="rect">
              <a:avLst/>
            </a:prstGeom>
            <a:solidFill>
              <a:srgbClr val="2F9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A74D3255-BFFC-C39E-8ECC-B459B0EF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91" y="6048000"/>
              <a:ext cx="720000" cy="72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2F80B1-8F5B-E1C7-C816-0BF920AAE3E4}"/>
                </a:ext>
              </a:extLst>
            </p:cNvPr>
            <p:cNvSpPr txBox="1"/>
            <p:nvPr/>
          </p:nvSpPr>
          <p:spPr>
            <a:xfrm>
              <a:off x="980387" y="6078875"/>
              <a:ext cx="80213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  <a:latin typeface="Montserrat" panose="02000505000000020004" pitchFamily="2" charset="0"/>
                </a:rPr>
                <a:t>Laity of the Chevalier Family Australia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C0A562-C039-DEBD-3AD4-695F9A22E142}"/>
                </a:ext>
              </a:extLst>
            </p:cNvPr>
            <p:cNvSpPr txBox="1"/>
            <p:nvPr/>
          </p:nvSpPr>
          <p:spPr>
            <a:xfrm>
              <a:off x="980387" y="6467374"/>
              <a:ext cx="80213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Spirituality of the Heart in an Australian Lay Context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4DC3B99-2C6C-C308-01AA-101FEF971FB7}"/>
              </a:ext>
            </a:extLst>
          </p:cNvPr>
          <p:cNvGrpSpPr/>
          <p:nvPr/>
        </p:nvGrpSpPr>
        <p:grpSpPr>
          <a:xfrm>
            <a:off x="1584000" y="0"/>
            <a:ext cx="5976000" cy="5976000"/>
            <a:chOff x="1584000" y="0"/>
            <a:chExt cx="5976000" cy="5976000"/>
          </a:xfrm>
        </p:grpSpPr>
        <p:pic>
          <p:nvPicPr>
            <p:cNvPr id="3" name="Picture 2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E030DC37-BCC2-3525-54AA-E5CEFAEEF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000" y="0"/>
              <a:ext cx="5976000" cy="5976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B0177AC-7532-87E1-DD9F-BF86A72B7CDB}"/>
                </a:ext>
              </a:extLst>
            </p:cNvPr>
            <p:cNvSpPr/>
            <p:nvPr/>
          </p:nvSpPr>
          <p:spPr>
            <a:xfrm>
              <a:off x="6096000" y="5466080"/>
              <a:ext cx="1391920" cy="378293"/>
            </a:xfrm>
            <a:prstGeom prst="rect">
              <a:avLst/>
            </a:prstGeom>
            <a:solidFill>
              <a:srgbClr val="9C9FBE"/>
            </a:solidFill>
            <a:ln>
              <a:solidFill>
                <a:srgbClr val="9C9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502972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9ACAC2D-101A-9A15-705F-F9348CA97BAE}"/>
              </a:ext>
            </a:extLst>
          </p:cNvPr>
          <p:cNvGrpSpPr/>
          <p:nvPr/>
        </p:nvGrpSpPr>
        <p:grpSpPr>
          <a:xfrm>
            <a:off x="0" y="5958000"/>
            <a:ext cx="9144000" cy="900000"/>
            <a:chOff x="0" y="5958000"/>
            <a:chExt cx="9144000" cy="90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D4F44C-4E94-CD21-1CFC-7B7615F4AF3C}"/>
                </a:ext>
              </a:extLst>
            </p:cNvPr>
            <p:cNvSpPr/>
            <p:nvPr/>
          </p:nvSpPr>
          <p:spPr>
            <a:xfrm>
              <a:off x="0" y="5958000"/>
              <a:ext cx="9144000" cy="900000"/>
            </a:xfrm>
            <a:prstGeom prst="rect">
              <a:avLst/>
            </a:prstGeom>
            <a:solidFill>
              <a:srgbClr val="2F9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A74D3255-BFFC-C39E-8ECC-B459B0EF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91" y="6048000"/>
              <a:ext cx="720000" cy="72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2F80B1-8F5B-E1C7-C816-0BF920AAE3E4}"/>
                </a:ext>
              </a:extLst>
            </p:cNvPr>
            <p:cNvSpPr txBox="1"/>
            <p:nvPr/>
          </p:nvSpPr>
          <p:spPr>
            <a:xfrm>
              <a:off x="980387" y="6078875"/>
              <a:ext cx="80213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  <a:latin typeface="Montserrat" panose="02000505000000020004" pitchFamily="2" charset="0"/>
                </a:rPr>
                <a:t>Laity of the Chevalier Family Australia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C0A562-C039-DEBD-3AD4-695F9A22E142}"/>
                </a:ext>
              </a:extLst>
            </p:cNvPr>
            <p:cNvSpPr txBox="1"/>
            <p:nvPr/>
          </p:nvSpPr>
          <p:spPr>
            <a:xfrm>
              <a:off x="980387" y="6467374"/>
              <a:ext cx="80213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Spirituality of the Heart in an Australian Lay Context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F5F437A-1DC6-E910-6D8B-C67BCD6B0C7A}"/>
              </a:ext>
            </a:extLst>
          </p:cNvPr>
          <p:cNvGrpSpPr/>
          <p:nvPr/>
        </p:nvGrpSpPr>
        <p:grpSpPr>
          <a:xfrm>
            <a:off x="1584000" y="0"/>
            <a:ext cx="5976000" cy="5976000"/>
            <a:chOff x="1584000" y="0"/>
            <a:chExt cx="5976000" cy="5976000"/>
          </a:xfrm>
        </p:grpSpPr>
        <p:pic>
          <p:nvPicPr>
            <p:cNvPr id="3" name="Picture 2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668CFBAA-3DB6-E855-E722-354BFF80D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000" y="0"/>
              <a:ext cx="5976000" cy="5976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DB47AC-1650-BC29-D3EC-99E254BF13A6}"/>
                </a:ext>
              </a:extLst>
            </p:cNvPr>
            <p:cNvSpPr/>
            <p:nvPr/>
          </p:nvSpPr>
          <p:spPr>
            <a:xfrm>
              <a:off x="6096000" y="5466080"/>
              <a:ext cx="1391920" cy="378293"/>
            </a:xfrm>
            <a:prstGeom prst="rect">
              <a:avLst/>
            </a:prstGeom>
            <a:solidFill>
              <a:srgbClr val="9C9FBE"/>
            </a:solidFill>
            <a:ln>
              <a:solidFill>
                <a:srgbClr val="9C9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477500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9ACAC2D-101A-9A15-705F-F9348CA97BAE}"/>
              </a:ext>
            </a:extLst>
          </p:cNvPr>
          <p:cNvGrpSpPr/>
          <p:nvPr/>
        </p:nvGrpSpPr>
        <p:grpSpPr>
          <a:xfrm>
            <a:off x="0" y="5958000"/>
            <a:ext cx="9144000" cy="900000"/>
            <a:chOff x="0" y="5958000"/>
            <a:chExt cx="9144000" cy="90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D4F44C-4E94-CD21-1CFC-7B7615F4AF3C}"/>
                </a:ext>
              </a:extLst>
            </p:cNvPr>
            <p:cNvSpPr/>
            <p:nvPr/>
          </p:nvSpPr>
          <p:spPr>
            <a:xfrm>
              <a:off x="0" y="5958000"/>
              <a:ext cx="9144000" cy="900000"/>
            </a:xfrm>
            <a:prstGeom prst="rect">
              <a:avLst/>
            </a:prstGeom>
            <a:solidFill>
              <a:srgbClr val="2F9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A74D3255-BFFC-C39E-8ECC-B459B0EF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91" y="6048000"/>
              <a:ext cx="720000" cy="72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2F80B1-8F5B-E1C7-C816-0BF920AAE3E4}"/>
                </a:ext>
              </a:extLst>
            </p:cNvPr>
            <p:cNvSpPr txBox="1"/>
            <p:nvPr/>
          </p:nvSpPr>
          <p:spPr>
            <a:xfrm>
              <a:off x="980387" y="6078875"/>
              <a:ext cx="80213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  <a:latin typeface="Montserrat" panose="02000505000000020004" pitchFamily="2" charset="0"/>
                </a:rPr>
                <a:t>Laity of the Chevalier Family Australia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C0A562-C039-DEBD-3AD4-695F9A22E142}"/>
                </a:ext>
              </a:extLst>
            </p:cNvPr>
            <p:cNvSpPr txBox="1"/>
            <p:nvPr/>
          </p:nvSpPr>
          <p:spPr>
            <a:xfrm>
              <a:off x="980387" y="6467374"/>
              <a:ext cx="80213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Spirituality of the Heart in an Australian Lay Context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63B33EE-0D7B-DC93-CB24-54A10C3C9F0D}"/>
              </a:ext>
            </a:extLst>
          </p:cNvPr>
          <p:cNvGrpSpPr/>
          <p:nvPr/>
        </p:nvGrpSpPr>
        <p:grpSpPr>
          <a:xfrm>
            <a:off x="1584000" y="0"/>
            <a:ext cx="5976000" cy="5976000"/>
            <a:chOff x="1584000" y="0"/>
            <a:chExt cx="5976000" cy="5976000"/>
          </a:xfrm>
        </p:grpSpPr>
        <p:pic>
          <p:nvPicPr>
            <p:cNvPr id="3" name="Picture 2" descr="Text&#10;&#10;Description automatically generated">
              <a:extLst>
                <a:ext uri="{FF2B5EF4-FFF2-40B4-BE49-F238E27FC236}">
                  <a16:creationId xmlns:a16="http://schemas.microsoft.com/office/drawing/2014/main" id="{12B64832-C4E6-811E-D343-BB95F7F9F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000" y="0"/>
              <a:ext cx="5976000" cy="5976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DCFF22-BB59-DC62-F58C-7ABEFC33F3AF}"/>
                </a:ext>
              </a:extLst>
            </p:cNvPr>
            <p:cNvSpPr/>
            <p:nvPr/>
          </p:nvSpPr>
          <p:spPr>
            <a:xfrm>
              <a:off x="6096000" y="5466080"/>
              <a:ext cx="1391920" cy="378293"/>
            </a:xfrm>
            <a:prstGeom prst="rect">
              <a:avLst/>
            </a:prstGeom>
            <a:solidFill>
              <a:srgbClr val="FF9ED9"/>
            </a:solidFill>
            <a:ln>
              <a:solidFill>
                <a:srgbClr val="FF9E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801191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9ACAC2D-101A-9A15-705F-F9348CA97BAE}"/>
              </a:ext>
            </a:extLst>
          </p:cNvPr>
          <p:cNvGrpSpPr/>
          <p:nvPr/>
        </p:nvGrpSpPr>
        <p:grpSpPr>
          <a:xfrm>
            <a:off x="0" y="5958000"/>
            <a:ext cx="9144000" cy="900000"/>
            <a:chOff x="0" y="5958000"/>
            <a:chExt cx="9144000" cy="90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D4F44C-4E94-CD21-1CFC-7B7615F4AF3C}"/>
                </a:ext>
              </a:extLst>
            </p:cNvPr>
            <p:cNvSpPr/>
            <p:nvPr/>
          </p:nvSpPr>
          <p:spPr>
            <a:xfrm>
              <a:off x="0" y="5958000"/>
              <a:ext cx="9144000" cy="900000"/>
            </a:xfrm>
            <a:prstGeom prst="rect">
              <a:avLst/>
            </a:prstGeom>
            <a:solidFill>
              <a:srgbClr val="2F9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A74D3255-BFFC-C39E-8ECC-B459B0EF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91" y="6048000"/>
              <a:ext cx="720000" cy="72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2F80B1-8F5B-E1C7-C816-0BF920AAE3E4}"/>
                </a:ext>
              </a:extLst>
            </p:cNvPr>
            <p:cNvSpPr txBox="1"/>
            <p:nvPr/>
          </p:nvSpPr>
          <p:spPr>
            <a:xfrm>
              <a:off x="980387" y="6078875"/>
              <a:ext cx="80213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  <a:latin typeface="Montserrat" panose="02000505000000020004" pitchFamily="2" charset="0"/>
                </a:rPr>
                <a:t>Laity of the Chevalier Family Australia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C0A562-C039-DEBD-3AD4-695F9A22E142}"/>
                </a:ext>
              </a:extLst>
            </p:cNvPr>
            <p:cNvSpPr txBox="1"/>
            <p:nvPr/>
          </p:nvSpPr>
          <p:spPr>
            <a:xfrm>
              <a:off x="980387" y="6467374"/>
              <a:ext cx="80213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Spirituality of the Heart in an Australian Lay Context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B97835D-336B-3667-F9CD-5F579939F861}"/>
              </a:ext>
            </a:extLst>
          </p:cNvPr>
          <p:cNvGrpSpPr/>
          <p:nvPr/>
        </p:nvGrpSpPr>
        <p:grpSpPr>
          <a:xfrm>
            <a:off x="1584000" y="0"/>
            <a:ext cx="5976000" cy="5976000"/>
            <a:chOff x="1584000" y="0"/>
            <a:chExt cx="5976000" cy="5976000"/>
          </a:xfrm>
        </p:grpSpPr>
        <p:pic>
          <p:nvPicPr>
            <p:cNvPr id="3" name="Picture 2" descr="Diagram, text&#10;&#10;Description automatically generated">
              <a:extLst>
                <a:ext uri="{FF2B5EF4-FFF2-40B4-BE49-F238E27FC236}">
                  <a16:creationId xmlns:a16="http://schemas.microsoft.com/office/drawing/2014/main" id="{59BF6E68-7D09-5AE5-3D54-74674D1CA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000" y="0"/>
              <a:ext cx="5976000" cy="5976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8B3FE58-A974-8C8B-A5A4-D46148E8C92D}"/>
                </a:ext>
              </a:extLst>
            </p:cNvPr>
            <p:cNvSpPr/>
            <p:nvPr/>
          </p:nvSpPr>
          <p:spPr>
            <a:xfrm>
              <a:off x="6096000" y="5466080"/>
              <a:ext cx="1391920" cy="378293"/>
            </a:xfrm>
            <a:prstGeom prst="rect">
              <a:avLst/>
            </a:prstGeom>
            <a:solidFill>
              <a:srgbClr val="FF9ED9"/>
            </a:solidFill>
            <a:ln>
              <a:solidFill>
                <a:srgbClr val="FF9E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511651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per hearts on a string">
            <a:extLst>
              <a:ext uri="{FF2B5EF4-FFF2-40B4-BE49-F238E27FC236}">
                <a16:creationId xmlns:a16="http://schemas.microsoft.com/office/drawing/2014/main" id="{EED229D4-519F-678B-1F8D-29DB2377B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6524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9ACAC2D-101A-9A15-705F-F9348CA97BAE}"/>
              </a:ext>
            </a:extLst>
          </p:cNvPr>
          <p:cNvGrpSpPr/>
          <p:nvPr/>
        </p:nvGrpSpPr>
        <p:grpSpPr>
          <a:xfrm>
            <a:off x="0" y="5958000"/>
            <a:ext cx="9144000" cy="900000"/>
            <a:chOff x="0" y="5958000"/>
            <a:chExt cx="9144000" cy="90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D4F44C-4E94-CD21-1CFC-7B7615F4AF3C}"/>
                </a:ext>
              </a:extLst>
            </p:cNvPr>
            <p:cNvSpPr/>
            <p:nvPr/>
          </p:nvSpPr>
          <p:spPr>
            <a:xfrm>
              <a:off x="0" y="5958000"/>
              <a:ext cx="9144000" cy="900000"/>
            </a:xfrm>
            <a:prstGeom prst="rect">
              <a:avLst/>
            </a:prstGeom>
            <a:solidFill>
              <a:srgbClr val="2F9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A74D3255-BFFC-C39E-8ECC-B459B0EF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91" y="6048000"/>
              <a:ext cx="720000" cy="72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2F80B1-8F5B-E1C7-C816-0BF920AAE3E4}"/>
                </a:ext>
              </a:extLst>
            </p:cNvPr>
            <p:cNvSpPr txBox="1"/>
            <p:nvPr/>
          </p:nvSpPr>
          <p:spPr>
            <a:xfrm>
              <a:off x="980387" y="6078875"/>
              <a:ext cx="80213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  <a:latin typeface="Montserrat" panose="02000505000000020004" pitchFamily="2" charset="0"/>
                </a:rPr>
                <a:t>Laity of the Chevalier Family Australia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C0A562-C039-DEBD-3AD4-695F9A22E142}"/>
                </a:ext>
              </a:extLst>
            </p:cNvPr>
            <p:cNvSpPr txBox="1"/>
            <p:nvPr/>
          </p:nvSpPr>
          <p:spPr>
            <a:xfrm>
              <a:off x="980387" y="6467374"/>
              <a:ext cx="80213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Spirituality of the Heart in an Australian Lay Context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9F88557-2C00-71FB-47FC-5A95893DBECE}"/>
              </a:ext>
            </a:extLst>
          </p:cNvPr>
          <p:cNvGrpSpPr/>
          <p:nvPr/>
        </p:nvGrpSpPr>
        <p:grpSpPr>
          <a:xfrm>
            <a:off x="0" y="4506013"/>
            <a:ext cx="9144000" cy="720000"/>
            <a:chOff x="0" y="4873658"/>
            <a:chExt cx="9144000" cy="720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309B8A-379B-9D8B-1A32-920CE6977F9C}"/>
                </a:ext>
              </a:extLst>
            </p:cNvPr>
            <p:cNvSpPr/>
            <p:nvPr/>
          </p:nvSpPr>
          <p:spPr>
            <a:xfrm>
              <a:off x="0" y="4873658"/>
              <a:ext cx="9144000" cy="720000"/>
            </a:xfrm>
            <a:prstGeom prst="rect">
              <a:avLst/>
            </a:prstGeom>
            <a:solidFill>
              <a:srgbClr val="FFFFFF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9C9681C-168C-FE33-BC96-505867E39C41}"/>
                </a:ext>
              </a:extLst>
            </p:cNvPr>
            <p:cNvSpPr txBox="1"/>
            <p:nvPr/>
          </p:nvSpPr>
          <p:spPr>
            <a:xfrm>
              <a:off x="320400" y="4941271"/>
              <a:ext cx="850320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3200" b="1" dirty="0">
                  <a:solidFill>
                    <a:srgbClr val="2E3648"/>
                  </a:solidFill>
                  <a:latin typeface="Montserrat" panose="02000505000000020004" pitchFamily="2" charset="0"/>
                </a:rPr>
                <a:t>Follow the Star Advent Calendar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063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9ACAC2D-101A-9A15-705F-F9348CA97BAE}"/>
              </a:ext>
            </a:extLst>
          </p:cNvPr>
          <p:cNvGrpSpPr/>
          <p:nvPr/>
        </p:nvGrpSpPr>
        <p:grpSpPr>
          <a:xfrm>
            <a:off x="0" y="5958000"/>
            <a:ext cx="9144000" cy="900000"/>
            <a:chOff x="0" y="5958000"/>
            <a:chExt cx="9144000" cy="90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D4F44C-4E94-CD21-1CFC-7B7615F4AF3C}"/>
                </a:ext>
              </a:extLst>
            </p:cNvPr>
            <p:cNvSpPr/>
            <p:nvPr/>
          </p:nvSpPr>
          <p:spPr>
            <a:xfrm>
              <a:off x="0" y="5958000"/>
              <a:ext cx="9144000" cy="900000"/>
            </a:xfrm>
            <a:prstGeom prst="rect">
              <a:avLst/>
            </a:prstGeom>
            <a:solidFill>
              <a:srgbClr val="2F9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A74D3255-BFFC-C39E-8ECC-B459B0EF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91" y="6048000"/>
              <a:ext cx="720000" cy="72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2F80B1-8F5B-E1C7-C816-0BF920AAE3E4}"/>
                </a:ext>
              </a:extLst>
            </p:cNvPr>
            <p:cNvSpPr txBox="1"/>
            <p:nvPr/>
          </p:nvSpPr>
          <p:spPr>
            <a:xfrm>
              <a:off x="980387" y="6078875"/>
              <a:ext cx="80213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  <a:latin typeface="Montserrat" panose="02000505000000020004" pitchFamily="2" charset="0"/>
                </a:rPr>
                <a:t>Laity of the Chevalier Family Australia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C0A562-C039-DEBD-3AD4-695F9A22E142}"/>
                </a:ext>
              </a:extLst>
            </p:cNvPr>
            <p:cNvSpPr txBox="1"/>
            <p:nvPr/>
          </p:nvSpPr>
          <p:spPr>
            <a:xfrm>
              <a:off x="980387" y="6467374"/>
              <a:ext cx="80213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Spirituality of the Heart in an Australian Lay Context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53AD146-8D3F-E1D5-64E5-07AC289B8525}"/>
              </a:ext>
            </a:extLst>
          </p:cNvPr>
          <p:cNvGrpSpPr/>
          <p:nvPr/>
        </p:nvGrpSpPr>
        <p:grpSpPr>
          <a:xfrm>
            <a:off x="1584000" y="0"/>
            <a:ext cx="5976000" cy="5976000"/>
            <a:chOff x="1584000" y="0"/>
            <a:chExt cx="5976000" cy="5976000"/>
          </a:xfrm>
        </p:grpSpPr>
        <p:pic>
          <p:nvPicPr>
            <p:cNvPr id="3" name="Picture 2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75951B60-5FA5-82EC-62C9-9E1612680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000" y="0"/>
              <a:ext cx="5976000" cy="5976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FE8A997-7BFB-39C8-7AFF-3CA2A9EF14DC}"/>
                </a:ext>
              </a:extLst>
            </p:cNvPr>
            <p:cNvSpPr/>
            <p:nvPr/>
          </p:nvSpPr>
          <p:spPr>
            <a:xfrm>
              <a:off x="6096000" y="5466080"/>
              <a:ext cx="1391920" cy="378293"/>
            </a:xfrm>
            <a:prstGeom prst="rect">
              <a:avLst/>
            </a:prstGeom>
            <a:solidFill>
              <a:srgbClr val="FF9ED9"/>
            </a:solidFill>
            <a:ln>
              <a:solidFill>
                <a:srgbClr val="FF9E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26451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9ACAC2D-101A-9A15-705F-F9348CA97BAE}"/>
              </a:ext>
            </a:extLst>
          </p:cNvPr>
          <p:cNvGrpSpPr/>
          <p:nvPr/>
        </p:nvGrpSpPr>
        <p:grpSpPr>
          <a:xfrm>
            <a:off x="0" y="5958000"/>
            <a:ext cx="9144000" cy="900000"/>
            <a:chOff x="0" y="5958000"/>
            <a:chExt cx="9144000" cy="90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D4F44C-4E94-CD21-1CFC-7B7615F4AF3C}"/>
                </a:ext>
              </a:extLst>
            </p:cNvPr>
            <p:cNvSpPr/>
            <p:nvPr/>
          </p:nvSpPr>
          <p:spPr>
            <a:xfrm>
              <a:off x="0" y="5958000"/>
              <a:ext cx="9144000" cy="900000"/>
            </a:xfrm>
            <a:prstGeom prst="rect">
              <a:avLst/>
            </a:prstGeom>
            <a:solidFill>
              <a:srgbClr val="2F9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A74D3255-BFFC-C39E-8ECC-B459B0EF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91" y="6048000"/>
              <a:ext cx="720000" cy="72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2F80B1-8F5B-E1C7-C816-0BF920AAE3E4}"/>
                </a:ext>
              </a:extLst>
            </p:cNvPr>
            <p:cNvSpPr txBox="1"/>
            <p:nvPr/>
          </p:nvSpPr>
          <p:spPr>
            <a:xfrm>
              <a:off x="980387" y="6078875"/>
              <a:ext cx="80213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  <a:latin typeface="Montserrat" panose="02000505000000020004" pitchFamily="2" charset="0"/>
                </a:rPr>
                <a:t>Laity of the Chevalier Family Australia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C0A562-C039-DEBD-3AD4-695F9A22E142}"/>
                </a:ext>
              </a:extLst>
            </p:cNvPr>
            <p:cNvSpPr txBox="1"/>
            <p:nvPr/>
          </p:nvSpPr>
          <p:spPr>
            <a:xfrm>
              <a:off x="980387" y="6467374"/>
              <a:ext cx="80213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Spirituality of the Heart in an Australian Lay Context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0262714-67F4-81E0-469A-0895ECBD70DE}"/>
              </a:ext>
            </a:extLst>
          </p:cNvPr>
          <p:cNvGrpSpPr/>
          <p:nvPr/>
        </p:nvGrpSpPr>
        <p:grpSpPr>
          <a:xfrm>
            <a:off x="1584000" y="0"/>
            <a:ext cx="5976000" cy="5976000"/>
            <a:chOff x="1584000" y="0"/>
            <a:chExt cx="5976000" cy="5976000"/>
          </a:xfrm>
        </p:grpSpPr>
        <p:pic>
          <p:nvPicPr>
            <p:cNvPr id="3" name="Picture 2" descr="Text&#10;&#10;Description automatically generated">
              <a:extLst>
                <a:ext uri="{FF2B5EF4-FFF2-40B4-BE49-F238E27FC236}">
                  <a16:creationId xmlns:a16="http://schemas.microsoft.com/office/drawing/2014/main" id="{3DEAF593-A7CD-D0D7-FBE7-FD4FF969F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000" y="0"/>
              <a:ext cx="5976000" cy="5976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709F69E-18B5-CB06-4969-4CDFC6705E4E}"/>
                </a:ext>
              </a:extLst>
            </p:cNvPr>
            <p:cNvSpPr/>
            <p:nvPr/>
          </p:nvSpPr>
          <p:spPr>
            <a:xfrm>
              <a:off x="6096000" y="5466080"/>
              <a:ext cx="1391920" cy="378293"/>
            </a:xfrm>
            <a:prstGeom prst="rect">
              <a:avLst/>
            </a:prstGeom>
            <a:solidFill>
              <a:srgbClr val="FF9ED9"/>
            </a:solidFill>
            <a:ln>
              <a:solidFill>
                <a:srgbClr val="FF9E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25638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9ACAC2D-101A-9A15-705F-F9348CA97BAE}"/>
              </a:ext>
            </a:extLst>
          </p:cNvPr>
          <p:cNvGrpSpPr/>
          <p:nvPr/>
        </p:nvGrpSpPr>
        <p:grpSpPr>
          <a:xfrm>
            <a:off x="0" y="5958000"/>
            <a:ext cx="9144000" cy="900000"/>
            <a:chOff x="0" y="5958000"/>
            <a:chExt cx="9144000" cy="90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D4F44C-4E94-CD21-1CFC-7B7615F4AF3C}"/>
                </a:ext>
              </a:extLst>
            </p:cNvPr>
            <p:cNvSpPr/>
            <p:nvPr/>
          </p:nvSpPr>
          <p:spPr>
            <a:xfrm>
              <a:off x="0" y="5958000"/>
              <a:ext cx="9144000" cy="900000"/>
            </a:xfrm>
            <a:prstGeom prst="rect">
              <a:avLst/>
            </a:prstGeom>
            <a:solidFill>
              <a:srgbClr val="2F9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A74D3255-BFFC-C39E-8ECC-B459B0EF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91" y="6048000"/>
              <a:ext cx="720000" cy="72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2F80B1-8F5B-E1C7-C816-0BF920AAE3E4}"/>
                </a:ext>
              </a:extLst>
            </p:cNvPr>
            <p:cNvSpPr txBox="1"/>
            <p:nvPr/>
          </p:nvSpPr>
          <p:spPr>
            <a:xfrm>
              <a:off x="980387" y="6078875"/>
              <a:ext cx="80213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  <a:latin typeface="Montserrat" panose="02000505000000020004" pitchFamily="2" charset="0"/>
                </a:rPr>
                <a:t>Laity of the Chevalier Family Australia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C0A562-C039-DEBD-3AD4-695F9A22E142}"/>
                </a:ext>
              </a:extLst>
            </p:cNvPr>
            <p:cNvSpPr txBox="1"/>
            <p:nvPr/>
          </p:nvSpPr>
          <p:spPr>
            <a:xfrm>
              <a:off x="980387" y="6467374"/>
              <a:ext cx="80213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Spirituality of the Heart in an Australian Lay Context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88B6299-D238-77A1-5D62-EF2AD73251EF}"/>
              </a:ext>
            </a:extLst>
          </p:cNvPr>
          <p:cNvGrpSpPr/>
          <p:nvPr/>
        </p:nvGrpSpPr>
        <p:grpSpPr>
          <a:xfrm>
            <a:off x="1584000" y="0"/>
            <a:ext cx="5976000" cy="5976000"/>
            <a:chOff x="1584000" y="0"/>
            <a:chExt cx="5976000" cy="5976000"/>
          </a:xfrm>
        </p:grpSpPr>
        <p:pic>
          <p:nvPicPr>
            <p:cNvPr id="3" name="Picture 2" descr="Text&#10;&#10;Description automatically generated">
              <a:extLst>
                <a:ext uri="{FF2B5EF4-FFF2-40B4-BE49-F238E27FC236}">
                  <a16:creationId xmlns:a16="http://schemas.microsoft.com/office/drawing/2014/main" id="{CA4F3C2E-4134-726C-D91C-930762063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000" y="0"/>
              <a:ext cx="5976000" cy="5976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9448B02-731E-F3FE-A82C-B35D4302E65A}"/>
                </a:ext>
              </a:extLst>
            </p:cNvPr>
            <p:cNvSpPr/>
            <p:nvPr/>
          </p:nvSpPr>
          <p:spPr>
            <a:xfrm>
              <a:off x="6096000" y="5466080"/>
              <a:ext cx="1391920" cy="378293"/>
            </a:xfrm>
            <a:prstGeom prst="rect">
              <a:avLst/>
            </a:prstGeom>
            <a:solidFill>
              <a:srgbClr val="FF9ED9"/>
            </a:solidFill>
            <a:ln>
              <a:solidFill>
                <a:srgbClr val="FF9E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659792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9ACAC2D-101A-9A15-705F-F9348CA97BAE}"/>
              </a:ext>
            </a:extLst>
          </p:cNvPr>
          <p:cNvGrpSpPr/>
          <p:nvPr/>
        </p:nvGrpSpPr>
        <p:grpSpPr>
          <a:xfrm>
            <a:off x="0" y="5958000"/>
            <a:ext cx="9144000" cy="900000"/>
            <a:chOff x="0" y="5958000"/>
            <a:chExt cx="9144000" cy="90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D4F44C-4E94-CD21-1CFC-7B7615F4AF3C}"/>
                </a:ext>
              </a:extLst>
            </p:cNvPr>
            <p:cNvSpPr/>
            <p:nvPr/>
          </p:nvSpPr>
          <p:spPr>
            <a:xfrm>
              <a:off x="0" y="5958000"/>
              <a:ext cx="9144000" cy="900000"/>
            </a:xfrm>
            <a:prstGeom prst="rect">
              <a:avLst/>
            </a:prstGeom>
            <a:solidFill>
              <a:srgbClr val="2F9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A74D3255-BFFC-C39E-8ECC-B459B0EF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91" y="6048000"/>
              <a:ext cx="720000" cy="72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2F80B1-8F5B-E1C7-C816-0BF920AAE3E4}"/>
                </a:ext>
              </a:extLst>
            </p:cNvPr>
            <p:cNvSpPr txBox="1"/>
            <p:nvPr/>
          </p:nvSpPr>
          <p:spPr>
            <a:xfrm>
              <a:off x="980387" y="6078875"/>
              <a:ext cx="80213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  <a:latin typeface="Montserrat" panose="02000505000000020004" pitchFamily="2" charset="0"/>
                </a:rPr>
                <a:t>Laity of the Chevalier Family Australia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C0A562-C039-DEBD-3AD4-695F9A22E142}"/>
                </a:ext>
              </a:extLst>
            </p:cNvPr>
            <p:cNvSpPr txBox="1"/>
            <p:nvPr/>
          </p:nvSpPr>
          <p:spPr>
            <a:xfrm>
              <a:off x="980387" y="6467374"/>
              <a:ext cx="80213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Spirituality of the Heart in an Australian Lay Context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1442D30-352C-8EEF-F65B-318285A0FDFF}"/>
              </a:ext>
            </a:extLst>
          </p:cNvPr>
          <p:cNvGrpSpPr/>
          <p:nvPr/>
        </p:nvGrpSpPr>
        <p:grpSpPr>
          <a:xfrm>
            <a:off x="1584000" y="0"/>
            <a:ext cx="5976000" cy="5976000"/>
            <a:chOff x="1584000" y="0"/>
            <a:chExt cx="5976000" cy="5976000"/>
          </a:xfrm>
        </p:grpSpPr>
        <p:pic>
          <p:nvPicPr>
            <p:cNvPr id="3" name="Picture 2" descr="Text&#10;&#10;Description automatically generated">
              <a:extLst>
                <a:ext uri="{FF2B5EF4-FFF2-40B4-BE49-F238E27FC236}">
                  <a16:creationId xmlns:a16="http://schemas.microsoft.com/office/drawing/2014/main" id="{E4A7F305-5822-D967-BD67-13C41B89A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000" y="0"/>
              <a:ext cx="5976000" cy="5976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E379617-960B-7E7B-4BE7-D246287D1979}"/>
                </a:ext>
              </a:extLst>
            </p:cNvPr>
            <p:cNvSpPr/>
            <p:nvPr/>
          </p:nvSpPr>
          <p:spPr>
            <a:xfrm>
              <a:off x="6096000" y="5466080"/>
              <a:ext cx="1391920" cy="378293"/>
            </a:xfrm>
            <a:prstGeom prst="rect">
              <a:avLst/>
            </a:prstGeom>
            <a:solidFill>
              <a:srgbClr val="FF9ED9"/>
            </a:solidFill>
            <a:ln>
              <a:solidFill>
                <a:srgbClr val="FF9E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242335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9ACAC2D-101A-9A15-705F-F9348CA97BAE}"/>
              </a:ext>
            </a:extLst>
          </p:cNvPr>
          <p:cNvGrpSpPr/>
          <p:nvPr/>
        </p:nvGrpSpPr>
        <p:grpSpPr>
          <a:xfrm>
            <a:off x="0" y="5958000"/>
            <a:ext cx="9144000" cy="900000"/>
            <a:chOff x="0" y="5958000"/>
            <a:chExt cx="9144000" cy="90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D4F44C-4E94-CD21-1CFC-7B7615F4AF3C}"/>
                </a:ext>
              </a:extLst>
            </p:cNvPr>
            <p:cNvSpPr/>
            <p:nvPr/>
          </p:nvSpPr>
          <p:spPr>
            <a:xfrm>
              <a:off x="0" y="5958000"/>
              <a:ext cx="9144000" cy="900000"/>
            </a:xfrm>
            <a:prstGeom prst="rect">
              <a:avLst/>
            </a:prstGeom>
            <a:solidFill>
              <a:srgbClr val="2F9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A74D3255-BFFC-C39E-8ECC-B459B0EF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91" y="6048000"/>
              <a:ext cx="720000" cy="72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2F80B1-8F5B-E1C7-C816-0BF920AAE3E4}"/>
                </a:ext>
              </a:extLst>
            </p:cNvPr>
            <p:cNvSpPr txBox="1"/>
            <p:nvPr/>
          </p:nvSpPr>
          <p:spPr>
            <a:xfrm>
              <a:off x="980387" y="6078875"/>
              <a:ext cx="80213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  <a:latin typeface="Montserrat" panose="02000505000000020004" pitchFamily="2" charset="0"/>
                </a:rPr>
                <a:t>Laity of the Chevalier Family Australia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C0A562-C039-DEBD-3AD4-695F9A22E142}"/>
                </a:ext>
              </a:extLst>
            </p:cNvPr>
            <p:cNvSpPr txBox="1"/>
            <p:nvPr/>
          </p:nvSpPr>
          <p:spPr>
            <a:xfrm>
              <a:off x="980387" y="6467374"/>
              <a:ext cx="80213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Spirituality of the Heart in an Australian Lay Context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9B7A556-8247-74DF-E1E1-DA75CA082A96}"/>
              </a:ext>
            </a:extLst>
          </p:cNvPr>
          <p:cNvGrpSpPr/>
          <p:nvPr/>
        </p:nvGrpSpPr>
        <p:grpSpPr>
          <a:xfrm>
            <a:off x="1584000" y="0"/>
            <a:ext cx="5976000" cy="5976000"/>
            <a:chOff x="1584000" y="0"/>
            <a:chExt cx="5976000" cy="5976000"/>
          </a:xfrm>
        </p:grpSpPr>
        <p:pic>
          <p:nvPicPr>
            <p:cNvPr id="3" name="Picture 2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08F45546-6276-4822-45F4-2D77A7B0D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000" y="0"/>
              <a:ext cx="5976000" cy="5976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A82C3C9-3878-091B-A31D-A4BD3BDD9E6B}"/>
                </a:ext>
              </a:extLst>
            </p:cNvPr>
            <p:cNvSpPr/>
            <p:nvPr/>
          </p:nvSpPr>
          <p:spPr>
            <a:xfrm>
              <a:off x="6096000" y="5466080"/>
              <a:ext cx="1391920" cy="378293"/>
            </a:xfrm>
            <a:prstGeom prst="rect">
              <a:avLst/>
            </a:prstGeom>
            <a:solidFill>
              <a:srgbClr val="FF9ED9"/>
            </a:solidFill>
            <a:ln>
              <a:solidFill>
                <a:srgbClr val="FF9E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6529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9ACAC2D-101A-9A15-705F-F9348CA97BAE}"/>
              </a:ext>
            </a:extLst>
          </p:cNvPr>
          <p:cNvGrpSpPr/>
          <p:nvPr/>
        </p:nvGrpSpPr>
        <p:grpSpPr>
          <a:xfrm>
            <a:off x="0" y="5958000"/>
            <a:ext cx="9144000" cy="900000"/>
            <a:chOff x="0" y="5958000"/>
            <a:chExt cx="9144000" cy="90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D4F44C-4E94-CD21-1CFC-7B7615F4AF3C}"/>
                </a:ext>
              </a:extLst>
            </p:cNvPr>
            <p:cNvSpPr/>
            <p:nvPr/>
          </p:nvSpPr>
          <p:spPr>
            <a:xfrm>
              <a:off x="0" y="5958000"/>
              <a:ext cx="9144000" cy="900000"/>
            </a:xfrm>
            <a:prstGeom prst="rect">
              <a:avLst/>
            </a:prstGeom>
            <a:solidFill>
              <a:srgbClr val="2F9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A74D3255-BFFC-C39E-8ECC-B459B0EF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91" y="6048000"/>
              <a:ext cx="720000" cy="72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2F80B1-8F5B-E1C7-C816-0BF920AAE3E4}"/>
                </a:ext>
              </a:extLst>
            </p:cNvPr>
            <p:cNvSpPr txBox="1"/>
            <p:nvPr/>
          </p:nvSpPr>
          <p:spPr>
            <a:xfrm>
              <a:off x="980387" y="6078875"/>
              <a:ext cx="80213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  <a:latin typeface="Montserrat" panose="02000505000000020004" pitchFamily="2" charset="0"/>
                </a:rPr>
                <a:t>Laity of the Chevalier Family Australia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C0A562-C039-DEBD-3AD4-695F9A22E142}"/>
                </a:ext>
              </a:extLst>
            </p:cNvPr>
            <p:cNvSpPr txBox="1"/>
            <p:nvPr/>
          </p:nvSpPr>
          <p:spPr>
            <a:xfrm>
              <a:off x="980387" y="6467374"/>
              <a:ext cx="80213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Spirituality of the Heart in an Australian Lay Context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225684F-1AF6-A220-B61A-D880514988B8}"/>
              </a:ext>
            </a:extLst>
          </p:cNvPr>
          <p:cNvGrpSpPr/>
          <p:nvPr/>
        </p:nvGrpSpPr>
        <p:grpSpPr>
          <a:xfrm>
            <a:off x="1584000" y="0"/>
            <a:ext cx="5976000" cy="5976000"/>
            <a:chOff x="1584000" y="0"/>
            <a:chExt cx="5976000" cy="5976000"/>
          </a:xfrm>
        </p:grpSpPr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4BB67C47-0233-59B4-AF8C-F58EF2343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000" y="0"/>
              <a:ext cx="5976000" cy="5976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55440D4-79BD-A5B9-C31C-42FB8B6AECD6}"/>
                </a:ext>
              </a:extLst>
            </p:cNvPr>
            <p:cNvSpPr/>
            <p:nvPr/>
          </p:nvSpPr>
          <p:spPr>
            <a:xfrm>
              <a:off x="6096000" y="5466080"/>
              <a:ext cx="1391920" cy="378293"/>
            </a:xfrm>
            <a:prstGeom prst="rect">
              <a:avLst/>
            </a:prstGeom>
            <a:solidFill>
              <a:srgbClr val="9C9FBE"/>
            </a:solidFill>
            <a:ln>
              <a:solidFill>
                <a:srgbClr val="9C9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473327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9ACAC2D-101A-9A15-705F-F9348CA97BAE}"/>
              </a:ext>
            </a:extLst>
          </p:cNvPr>
          <p:cNvGrpSpPr/>
          <p:nvPr/>
        </p:nvGrpSpPr>
        <p:grpSpPr>
          <a:xfrm>
            <a:off x="0" y="5958000"/>
            <a:ext cx="9144000" cy="900000"/>
            <a:chOff x="0" y="5958000"/>
            <a:chExt cx="9144000" cy="90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D4F44C-4E94-CD21-1CFC-7B7615F4AF3C}"/>
                </a:ext>
              </a:extLst>
            </p:cNvPr>
            <p:cNvSpPr/>
            <p:nvPr/>
          </p:nvSpPr>
          <p:spPr>
            <a:xfrm>
              <a:off x="0" y="5958000"/>
              <a:ext cx="9144000" cy="900000"/>
            </a:xfrm>
            <a:prstGeom prst="rect">
              <a:avLst/>
            </a:prstGeom>
            <a:solidFill>
              <a:srgbClr val="2F9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A74D3255-BFFC-C39E-8ECC-B459B0EF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91" y="6048000"/>
              <a:ext cx="720000" cy="72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2F80B1-8F5B-E1C7-C816-0BF920AAE3E4}"/>
                </a:ext>
              </a:extLst>
            </p:cNvPr>
            <p:cNvSpPr txBox="1"/>
            <p:nvPr/>
          </p:nvSpPr>
          <p:spPr>
            <a:xfrm>
              <a:off x="980387" y="6078875"/>
              <a:ext cx="80213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  <a:latin typeface="Montserrat" panose="02000505000000020004" pitchFamily="2" charset="0"/>
                </a:rPr>
                <a:t>Laity of the Chevalier Family Australia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C0A562-C039-DEBD-3AD4-695F9A22E142}"/>
                </a:ext>
              </a:extLst>
            </p:cNvPr>
            <p:cNvSpPr txBox="1"/>
            <p:nvPr/>
          </p:nvSpPr>
          <p:spPr>
            <a:xfrm>
              <a:off x="980387" y="6467374"/>
              <a:ext cx="80213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Spirituality of the Heart in an Australian Lay Context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8A2E13C-EFAC-5F15-CBC6-8D9F327B6B41}"/>
              </a:ext>
            </a:extLst>
          </p:cNvPr>
          <p:cNvGrpSpPr/>
          <p:nvPr/>
        </p:nvGrpSpPr>
        <p:grpSpPr>
          <a:xfrm>
            <a:off x="1584000" y="0"/>
            <a:ext cx="5976000" cy="5976000"/>
            <a:chOff x="1584000" y="0"/>
            <a:chExt cx="5976000" cy="5976000"/>
          </a:xfrm>
        </p:grpSpPr>
        <p:pic>
          <p:nvPicPr>
            <p:cNvPr id="3" name="Picture 2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4675BADD-34BB-591B-7570-09BD1FD12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000" y="0"/>
              <a:ext cx="5976000" cy="5976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B17F18C-3050-7195-2605-C5C96A6664DB}"/>
                </a:ext>
              </a:extLst>
            </p:cNvPr>
            <p:cNvSpPr/>
            <p:nvPr/>
          </p:nvSpPr>
          <p:spPr>
            <a:xfrm>
              <a:off x="6096000" y="5466080"/>
              <a:ext cx="1391920" cy="378293"/>
            </a:xfrm>
            <a:prstGeom prst="rect">
              <a:avLst/>
            </a:prstGeom>
            <a:solidFill>
              <a:srgbClr val="9C9FBE"/>
            </a:solidFill>
            <a:ln>
              <a:solidFill>
                <a:srgbClr val="9C9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464485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9ACAC2D-101A-9A15-705F-F9348CA97BAE}"/>
              </a:ext>
            </a:extLst>
          </p:cNvPr>
          <p:cNvGrpSpPr/>
          <p:nvPr/>
        </p:nvGrpSpPr>
        <p:grpSpPr>
          <a:xfrm>
            <a:off x="0" y="5958000"/>
            <a:ext cx="9144000" cy="900000"/>
            <a:chOff x="0" y="5958000"/>
            <a:chExt cx="9144000" cy="90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D4F44C-4E94-CD21-1CFC-7B7615F4AF3C}"/>
                </a:ext>
              </a:extLst>
            </p:cNvPr>
            <p:cNvSpPr/>
            <p:nvPr/>
          </p:nvSpPr>
          <p:spPr>
            <a:xfrm>
              <a:off x="0" y="5958000"/>
              <a:ext cx="9144000" cy="900000"/>
            </a:xfrm>
            <a:prstGeom prst="rect">
              <a:avLst/>
            </a:prstGeom>
            <a:solidFill>
              <a:srgbClr val="2F9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A74D3255-BFFC-C39E-8ECC-B459B0EF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91" y="6048000"/>
              <a:ext cx="720000" cy="72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2F80B1-8F5B-E1C7-C816-0BF920AAE3E4}"/>
                </a:ext>
              </a:extLst>
            </p:cNvPr>
            <p:cNvSpPr txBox="1"/>
            <p:nvPr/>
          </p:nvSpPr>
          <p:spPr>
            <a:xfrm>
              <a:off x="980387" y="6078875"/>
              <a:ext cx="80213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  <a:latin typeface="Montserrat" panose="02000505000000020004" pitchFamily="2" charset="0"/>
                </a:rPr>
                <a:t>Laity of the Chevalier Family Australia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C0A562-C039-DEBD-3AD4-695F9A22E142}"/>
                </a:ext>
              </a:extLst>
            </p:cNvPr>
            <p:cNvSpPr txBox="1"/>
            <p:nvPr/>
          </p:nvSpPr>
          <p:spPr>
            <a:xfrm>
              <a:off x="980387" y="6467374"/>
              <a:ext cx="80213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Spirituality of the Heart in an Australian Lay Context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0299F95-86C9-FCAE-56B6-62F3735A1D9B}"/>
              </a:ext>
            </a:extLst>
          </p:cNvPr>
          <p:cNvGrpSpPr/>
          <p:nvPr/>
        </p:nvGrpSpPr>
        <p:grpSpPr>
          <a:xfrm>
            <a:off x="1584000" y="0"/>
            <a:ext cx="5976000" cy="5976000"/>
            <a:chOff x="1584000" y="0"/>
            <a:chExt cx="5976000" cy="5976000"/>
          </a:xfrm>
        </p:grpSpPr>
        <p:pic>
          <p:nvPicPr>
            <p:cNvPr id="5" name="Picture 4" descr="A screenshot of a website&#10;&#10;Description automatically generated with medium confidence">
              <a:extLst>
                <a:ext uri="{FF2B5EF4-FFF2-40B4-BE49-F238E27FC236}">
                  <a16:creationId xmlns:a16="http://schemas.microsoft.com/office/drawing/2014/main" id="{A1018D33-F18A-D184-104E-F37BBA035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000" y="0"/>
              <a:ext cx="5976000" cy="5976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4E1F257-F24B-3B9B-0C93-B4460B144FC8}"/>
                </a:ext>
              </a:extLst>
            </p:cNvPr>
            <p:cNvSpPr/>
            <p:nvPr/>
          </p:nvSpPr>
          <p:spPr>
            <a:xfrm>
              <a:off x="6096000" y="5466080"/>
              <a:ext cx="1391920" cy="378293"/>
            </a:xfrm>
            <a:prstGeom prst="rect">
              <a:avLst/>
            </a:prstGeom>
            <a:solidFill>
              <a:srgbClr val="9C9FBE"/>
            </a:solidFill>
            <a:ln>
              <a:solidFill>
                <a:srgbClr val="9C9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584155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9ACAC2D-101A-9A15-705F-F9348CA97BAE}"/>
              </a:ext>
            </a:extLst>
          </p:cNvPr>
          <p:cNvGrpSpPr/>
          <p:nvPr/>
        </p:nvGrpSpPr>
        <p:grpSpPr>
          <a:xfrm>
            <a:off x="0" y="5958000"/>
            <a:ext cx="9144000" cy="900000"/>
            <a:chOff x="0" y="5958000"/>
            <a:chExt cx="9144000" cy="90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D4F44C-4E94-CD21-1CFC-7B7615F4AF3C}"/>
                </a:ext>
              </a:extLst>
            </p:cNvPr>
            <p:cNvSpPr/>
            <p:nvPr/>
          </p:nvSpPr>
          <p:spPr>
            <a:xfrm>
              <a:off x="0" y="5958000"/>
              <a:ext cx="9144000" cy="900000"/>
            </a:xfrm>
            <a:prstGeom prst="rect">
              <a:avLst/>
            </a:prstGeom>
            <a:solidFill>
              <a:srgbClr val="2F9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A74D3255-BFFC-C39E-8ECC-B459B0EF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91" y="6048000"/>
              <a:ext cx="720000" cy="72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2F80B1-8F5B-E1C7-C816-0BF920AAE3E4}"/>
                </a:ext>
              </a:extLst>
            </p:cNvPr>
            <p:cNvSpPr txBox="1"/>
            <p:nvPr/>
          </p:nvSpPr>
          <p:spPr>
            <a:xfrm>
              <a:off x="980387" y="6078875"/>
              <a:ext cx="80213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  <a:latin typeface="Montserrat" panose="02000505000000020004" pitchFamily="2" charset="0"/>
                </a:rPr>
                <a:t>Laity of the Chevalier Family Australia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C0A562-C039-DEBD-3AD4-695F9A22E142}"/>
                </a:ext>
              </a:extLst>
            </p:cNvPr>
            <p:cNvSpPr txBox="1"/>
            <p:nvPr/>
          </p:nvSpPr>
          <p:spPr>
            <a:xfrm>
              <a:off x="980387" y="6467374"/>
              <a:ext cx="80213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Spirituality of the Heart in an Australian Lay Context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6A4BDAE-E6AB-FB3C-8A65-6BF1FF90EAEA}"/>
              </a:ext>
            </a:extLst>
          </p:cNvPr>
          <p:cNvGrpSpPr/>
          <p:nvPr/>
        </p:nvGrpSpPr>
        <p:grpSpPr>
          <a:xfrm>
            <a:off x="1584000" y="0"/>
            <a:ext cx="5976000" cy="5976000"/>
            <a:chOff x="1584000" y="0"/>
            <a:chExt cx="5976000" cy="5976000"/>
          </a:xfrm>
        </p:grpSpPr>
        <p:pic>
          <p:nvPicPr>
            <p:cNvPr id="3" name="Picture 2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2CFAE862-8B30-90B7-3D83-3ED88A944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000" y="0"/>
              <a:ext cx="5976000" cy="5976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FC66B0-14CF-AE60-2D53-F19E23608524}"/>
                </a:ext>
              </a:extLst>
            </p:cNvPr>
            <p:cNvSpPr/>
            <p:nvPr/>
          </p:nvSpPr>
          <p:spPr>
            <a:xfrm>
              <a:off x="6096000" y="5466080"/>
              <a:ext cx="1391920" cy="378293"/>
            </a:xfrm>
            <a:prstGeom prst="rect">
              <a:avLst/>
            </a:prstGeom>
            <a:solidFill>
              <a:srgbClr val="9C9FBE"/>
            </a:solidFill>
            <a:ln>
              <a:solidFill>
                <a:srgbClr val="9C9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416507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9ACAC2D-101A-9A15-705F-F9348CA97BAE}"/>
              </a:ext>
            </a:extLst>
          </p:cNvPr>
          <p:cNvGrpSpPr/>
          <p:nvPr/>
        </p:nvGrpSpPr>
        <p:grpSpPr>
          <a:xfrm>
            <a:off x="0" y="5958000"/>
            <a:ext cx="9144000" cy="900000"/>
            <a:chOff x="0" y="5958000"/>
            <a:chExt cx="9144000" cy="90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D4F44C-4E94-CD21-1CFC-7B7615F4AF3C}"/>
                </a:ext>
              </a:extLst>
            </p:cNvPr>
            <p:cNvSpPr/>
            <p:nvPr/>
          </p:nvSpPr>
          <p:spPr>
            <a:xfrm>
              <a:off x="0" y="5958000"/>
              <a:ext cx="9144000" cy="900000"/>
            </a:xfrm>
            <a:prstGeom prst="rect">
              <a:avLst/>
            </a:prstGeom>
            <a:solidFill>
              <a:srgbClr val="2F9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A74D3255-BFFC-C39E-8ECC-B459B0EF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91" y="6048000"/>
              <a:ext cx="720000" cy="72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2F80B1-8F5B-E1C7-C816-0BF920AAE3E4}"/>
                </a:ext>
              </a:extLst>
            </p:cNvPr>
            <p:cNvSpPr txBox="1"/>
            <p:nvPr/>
          </p:nvSpPr>
          <p:spPr>
            <a:xfrm>
              <a:off x="980387" y="6078875"/>
              <a:ext cx="80213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  <a:latin typeface="Montserrat" panose="02000505000000020004" pitchFamily="2" charset="0"/>
                </a:rPr>
                <a:t>Laity of the Chevalier Family Australia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C0A562-C039-DEBD-3AD4-695F9A22E142}"/>
                </a:ext>
              </a:extLst>
            </p:cNvPr>
            <p:cNvSpPr txBox="1"/>
            <p:nvPr/>
          </p:nvSpPr>
          <p:spPr>
            <a:xfrm>
              <a:off x="980387" y="6467374"/>
              <a:ext cx="80213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Spirituality of the Heart in an Australian Lay Context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67CC1AC-C264-A8D8-BE44-44A25D74DBEE}"/>
              </a:ext>
            </a:extLst>
          </p:cNvPr>
          <p:cNvGrpSpPr/>
          <p:nvPr/>
        </p:nvGrpSpPr>
        <p:grpSpPr>
          <a:xfrm>
            <a:off x="1584000" y="0"/>
            <a:ext cx="5976000" cy="5976000"/>
            <a:chOff x="1584000" y="0"/>
            <a:chExt cx="5976000" cy="5976000"/>
          </a:xfrm>
        </p:grpSpPr>
        <p:pic>
          <p:nvPicPr>
            <p:cNvPr id="3" name="Picture 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E1DAA06-4DB1-9FD0-CD83-4633DABBF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000" y="0"/>
              <a:ext cx="5976000" cy="5976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0BDFF01-20D5-5FC0-D9D0-33E296653A71}"/>
                </a:ext>
              </a:extLst>
            </p:cNvPr>
            <p:cNvSpPr/>
            <p:nvPr/>
          </p:nvSpPr>
          <p:spPr>
            <a:xfrm>
              <a:off x="6096000" y="5466080"/>
              <a:ext cx="1391920" cy="378293"/>
            </a:xfrm>
            <a:prstGeom prst="rect">
              <a:avLst/>
            </a:prstGeom>
            <a:solidFill>
              <a:srgbClr val="9C9FBE"/>
            </a:solidFill>
            <a:ln>
              <a:solidFill>
                <a:srgbClr val="9C9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811543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9ACAC2D-101A-9A15-705F-F9348CA97BAE}"/>
              </a:ext>
            </a:extLst>
          </p:cNvPr>
          <p:cNvGrpSpPr/>
          <p:nvPr/>
        </p:nvGrpSpPr>
        <p:grpSpPr>
          <a:xfrm>
            <a:off x="0" y="5958000"/>
            <a:ext cx="9144000" cy="900000"/>
            <a:chOff x="0" y="5958000"/>
            <a:chExt cx="9144000" cy="90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D4F44C-4E94-CD21-1CFC-7B7615F4AF3C}"/>
                </a:ext>
              </a:extLst>
            </p:cNvPr>
            <p:cNvSpPr/>
            <p:nvPr/>
          </p:nvSpPr>
          <p:spPr>
            <a:xfrm>
              <a:off x="0" y="5958000"/>
              <a:ext cx="9144000" cy="900000"/>
            </a:xfrm>
            <a:prstGeom prst="rect">
              <a:avLst/>
            </a:prstGeom>
            <a:solidFill>
              <a:srgbClr val="2F9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A74D3255-BFFC-C39E-8ECC-B459B0EF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91" y="6048000"/>
              <a:ext cx="720000" cy="72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2F80B1-8F5B-E1C7-C816-0BF920AAE3E4}"/>
                </a:ext>
              </a:extLst>
            </p:cNvPr>
            <p:cNvSpPr txBox="1"/>
            <p:nvPr/>
          </p:nvSpPr>
          <p:spPr>
            <a:xfrm>
              <a:off x="980387" y="6078875"/>
              <a:ext cx="80213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  <a:latin typeface="Montserrat" panose="02000505000000020004" pitchFamily="2" charset="0"/>
                </a:rPr>
                <a:t>Laity of the Chevalier Family Australia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C0A562-C039-DEBD-3AD4-695F9A22E142}"/>
                </a:ext>
              </a:extLst>
            </p:cNvPr>
            <p:cNvSpPr txBox="1"/>
            <p:nvPr/>
          </p:nvSpPr>
          <p:spPr>
            <a:xfrm>
              <a:off x="980387" y="6467374"/>
              <a:ext cx="80213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Spirituality of the Heart in an Australian Lay Context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C562581-0DB6-173F-B586-C5D27FB5433D}"/>
              </a:ext>
            </a:extLst>
          </p:cNvPr>
          <p:cNvGrpSpPr/>
          <p:nvPr/>
        </p:nvGrpSpPr>
        <p:grpSpPr>
          <a:xfrm>
            <a:off x="1583704" y="-7218"/>
            <a:ext cx="5976593" cy="5976593"/>
            <a:chOff x="1583704" y="-7218"/>
            <a:chExt cx="5976593" cy="5976593"/>
          </a:xfrm>
        </p:grpSpPr>
        <p:pic>
          <p:nvPicPr>
            <p:cNvPr id="3" name="Picture 2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04243EFB-86A0-3CB9-557F-10273616C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3704" y="-7218"/>
              <a:ext cx="5976593" cy="5976593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74D3D6C-6451-867F-A6F0-F8F8BA94EA54}"/>
                </a:ext>
              </a:extLst>
            </p:cNvPr>
            <p:cNvSpPr/>
            <p:nvPr/>
          </p:nvSpPr>
          <p:spPr>
            <a:xfrm>
              <a:off x="6096000" y="5466080"/>
              <a:ext cx="1391920" cy="378293"/>
            </a:xfrm>
            <a:prstGeom prst="rect">
              <a:avLst/>
            </a:prstGeom>
            <a:solidFill>
              <a:srgbClr val="9C9FBE"/>
            </a:solidFill>
            <a:ln>
              <a:solidFill>
                <a:srgbClr val="9C9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04942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9ACAC2D-101A-9A15-705F-F9348CA97BAE}"/>
              </a:ext>
            </a:extLst>
          </p:cNvPr>
          <p:cNvGrpSpPr/>
          <p:nvPr/>
        </p:nvGrpSpPr>
        <p:grpSpPr>
          <a:xfrm>
            <a:off x="0" y="5958000"/>
            <a:ext cx="9144000" cy="900000"/>
            <a:chOff x="0" y="5958000"/>
            <a:chExt cx="9144000" cy="90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D4F44C-4E94-CD21-1CFC-7B7615F4AF3C}"/>
                </a:ext>
              </a:extLst>
            </p:cNvPr>
            <p:cNvSpPr/>
            <p:nvPr/>
          </p:nvSpPr>
          <p:spPr>
            <a:xfrm>
              <a:off x="0" y="5958000"/>
              <a:ext cx="9144000" cy="900000"/>
            </a:xfrm>
            <a:prstGeom prst="rect">
              <a:avLst/>
            </a:prstGeom>
            <a:solidFill>
              <a:srgbClr val="2F9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A74D3255-BFFC-C39E-8ECC-B459B0EF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91" y="6048000"/>
              <a:ext cx="720000" cy="72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2F80B1-8F5B-E1C7-C816-0BF920AAE3E4}"/>
                </a:ext>
              </a:extLst>
            </p:cNvPr>
            <p:cNvSpPr txBox="1"/>
            <p:nvPr/>
          </p:nvSpPr>
          <p:spPr>
            <a:xfrm>
              <a:off x="980387" y="6078875"/>
              <a:ext cx="80213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  <a:latin typeface="Montserrat" panose="02000505000000020004" pitchFamily="2" charset="0"/>
                </a:rPr>
                <a:t>Laity of the Chevalier Family Australia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C0A562-C039-DEBD-3AD4-695F9A22E142}"/>
                </a:ext>
              </a:extLst>
            </p:cNvPr>
            <p:cNvSpPr txBox="1"/>
            <p:nvPr/>
          </p:nvSpPr>
          <p:spPr>
            <a:xfrm>
              <a:off x="980387" y="6467374"/>
              <a:ext cx="80213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Spirituality of the Heart in an Australian Lay Context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7761589-3804-5466-DCD8-FE10CD33AB63}"/>
              </a:ext>
            </a:extLst>
          </p:cNvPr>
          <p:cNvGrpSpPr/>
          <p:nvPr/>
        </p:nvGrpSpPr>
        <p:grpSpPr>
          <a:xfrm>
            <a:off x="1584000" y="0"/>
            <a:ext cx="5976000" cy="5976000"/>
            <a:chOff x="1584000" y="0"/>
            <a:chExt cx="5976000" cy="5976000"/>
          </a:xfrm>
        </p:grpSpPr>
        <p:pic>
          <p:nvPicPr>
            <p:cNvPr id="3" name="Picture 2" descr="Text&#10;&#10;Description automatically generated">
              <a:extLst>
                <a:ext uri="{FF2B5EF4-FFF2-40B4-BE49-F238E27FC236}">
                  <a16:creationId xmlns:a16="http://schemas.microsoft.com/office/drawing/2014/main" id="{D15D81C9-A4C9-E589-E529-0BBF21D95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000" y="0"/>
              <a:ext cx="5976000" cy="5976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EA3F7E2-EAC2-B1E0-869F-90696C597E9E}"/>
                </a:ext>
              </a:extLst>
            </p:cNvPr>
            <p:cNvSpPr/>
            <p:nvPr/>
          </p:nvSpPr>
          <p:spPr>
            <a:xfrm>
              <a:off x="6096000" y="5466080"/>
              <a:ext cx="1391920" cy="378293"/>
            </a:xfrm>
            <a:prstGeom prst="rect">
              <a:avLst/>
            </a:prstGeom>
            <a:solidFill>
              <a:srgbClr val="9C9FBE"/>
            </a:solidFill>
            <a:ln>
              <a:solidFill>
                <a:srgbClr val="9C9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985370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9ACAC2D-101A-9A15-705F-F9348CA97BAE}"/>
              </a:ext>
            </a:extLst>
          </p:cNvPr>
          <p:cNvGrpSpPr/>
          <p:nvPr/>
        </p:nvGrpSpPr>
        <p:grpSpPr>
          <a:xfrm>
            <a:off x="0" y="5958000"/>
            <a:ext cx="9144000" cy="900000"/>
            <a:chOff x="0" y="5958000"/>
            <a:chExt cx="9144000" cy="90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D4F44C-4E94-CD21-1CFC-7B7615F4AF3C}"/>
                </a:ext>
              </a:extLst>
            </p:cNvPr>
            <p:cNvSpPr/>
            <p:nvPr/>
          </p:nvSpPr>
          <p:spPr>
            <a:xfrm>
              <a:off x="0" y="5958000"/>
              <a:ext cx="9144000" cy="900000"/>
            </a:xfrm>
            <a:prstGeom prst="rect">
              <a:avLst/>
            </a:prstGeom>
            <a:solidFill>
              <a:srgbClr val="2F9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A74D3255-BFFC-C39E-8ECC-B459B0EF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91" y="6048000"/>
              <a:ext cx="720000" cy="72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2F80B1-8F5B-E1C7-C816-0BF920AAE3E4}"/>
                </a:ext>
              </a:extLst>
            </p:cNvPr>
            <p:cNvSpPr txBox="1"/>
            <p:nvPr/>
          </p:nvSpPr>
          <p:spPr>
            <a:xfrm>
              <a:off x="980387" y="6078875"/>
              <a:ext cx="80213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  <a:latin typeface="Montserrat" panose="02000505000000020004" pitchFamily="2" charset="0"/>
                </a:rPr>
                <a:t>Laity of the Chevalier Family Australia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C0A562-C039-DEBD-3AD4-695F9A22E142}"/>
                </a:ext>
              </a:extLst>
            </p:cNvPr>
            <p:cNvSpPr txBox="1"/>
            <p:nvPr/>
          </p:nvSpPr>
          <p:spPr>
            <a:xfrm>
              <a:off x="980387" y="6467374"/>
              <a:ext cx="80213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Spirituality of the Heart in an Australian Lay Context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9B26E92-198D-6CD7-E91F-A269534E1103}"/>
              </a:ext>
            </a:extLst>
          </p:cNvPr>
          <p:cNvGrpSpPr/>
          <p:nvPr/>
        </p:nvGrpSpPr>
        <p:grpSpPr>
          <a:xfrm>
            <a:off x="1584000" y="0"/>
            <a:ext cx="5976000" cy="5976000"/>
            <a:chOff x="1584000" y="0"/>
            <a:chExt cx="5976000" cy="5976000"/>
          </a:xfrm>
        </p:grpSpPr>
        <p:pic>
          <p:nvPicPr>
            <p:cNvPr id="3" name="Picture 2" descr="Text&#10;&#10;Description automatically generated">
              <a:extLst>
                <a:ext uri="{FF2B5EF4-FFF2-40B4-BE49-F238E27FC236}">
                  <a16:creationId xmlns:a16="http://schemas.microsoft.com/office/drawing/2014/main" id="{56F0B445-5D35-BA6E-8941-CC845221F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000" y="0"/>
              <a:ext cx="5976000" cy="5976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58EBB0-C876-9F1A-180B-C1684F2C378C}"/>
                </a:ext>
              </a:extLst>
            </p:cNvPr>
            <p:cNvSpPr/>
            <p:nvPr/>
          </p:nvSpPr>
          <p:spPr>
            <a:xfrm>
              <a:off x="6096000" y="5466080"/>
              <a:ext cx="1391920" cy="378293"/>
            </a:xfrm>
            <a:prstGeom prst="rect">
              <a:avLst/>
            </a:prstGeom>
            <a:solidFill>
              <a:srgbClr val="9C9FBE"/>
            </a:solidFill>
            <a:ln>
              <a:solidFill>
                <a:srgbClr val="9C9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298378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9ACAC2D-101A-9A15-705F-F9348CA97BAE}"/>
              </a:ext>
            </a:extLst>
          </p:cNvPr>
          <p:cNvGrpSpPr/>
          <p:nvPr/>
        </p:nvGrpSpPr>
        <p:grpSpPr>
          <a:xfrm>
            <a:off x="0" y="5958000"/>
            <a:ext cx="9144000" cy="900000"/>
            <a:chOff x="0" y="5958000"/>
            <a:chExt cx="9144000" cy="90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D4F44C-4E94-CD21-1CFC-7B7615F4AF3C}"/>
                </a:ext>
              </a:extLst>
            </p:cNvPr>
            <p:cNvSpPr/>
            <p:nvPr/>
          </p:nvSpPr>
          <p:spPr>
            <a:xfrm>
              <a:off x="0" y="5958000"/>
              <a:ext cx="9144000" cy="900000"/>
            </a:xfrm>
            <a:prstGeom prst="rect">
              <a:avLst/>
            </a:prstGeom>
            <a:solidFill>
              <a:srgbClr val="2F9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A74D3255-BFFC-C39E-8ECC-B459B0EF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91" y="6048000"/>
              <a:ext cx="720000" cy="72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2F80B1-8F5B-E1C7-C816-0BF920AAE3E4}"/>
                </a:ext>
              </a:extLst>
            </p:cNvPr>
            <p:cNvSpPr txBox="1"/>
            <p:nvPr/>
          </p:nvSpPr>
          <p:spPr>
            <a:xfrm>
              <a:off x="980387" y="6078875"/>
              <a:ext cx="80213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  <a:latin typeface="Montserrat" panose="02000505000000020004" pitchFamily="2" charset="0"/>
                </a:rPr>
                <a:t>Laity of the Chevalier Family Australia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C0A562-C039-DEBD-3AD4-695F9A22E142}"/>
                </a:ext>
              </a:extLst>
            </p:cNvPr>
            <p:cNvSpPr txBox="1"/>
            <p:nvPr/>
          </p:nvSpPr>
          <p:spPr>
            <a:xfrm>
              <a:off x="980387" y="6467374"/>
              <a:ext cx="80213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Spirituality of the Heart in an Australian Lay Context</a:t>
              </a:r>
            </a:p>
          </p:txBody>
        </p:sp>
      </p:grp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0E9C1C5F-C824-CA54-A6AD-E5EC16ABBA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0" y="0"/>
            <a:ext cx="5976000" cy="593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42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9ACAC2D-101A-9A15-705F-F9348CA97BAE}"/>
              </a:ext>
            </a:extLst>
          </p:cNvPr>
          <p:cNvGrpSpPr/>
          <p:nvPr/>
        </p:nvGrpSpPr>
        <p:grpSpPr>
          <a:xfrm>
            <a:off x="0" y="5958000"/>
            <a:ext cx="9144000" cy="900000"/>
            <a:chOff x="0" y="5958000"/>
            <a:chExt cx="9144000" cy="90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D4F44C-4E94-CD21-1CFC-7B7615F4AF3C}"/>
                </a:ext>
              </a:extLst>
            </p:cNvPr>
            <p:cNvSpPr/>
            <p:nvPr/>
          </p:nvSpPr>
          <p:spPr>
            <a:xfrm>
              <a:off x="0" y="5958000"/>
              <a:ext cx="9144000" cy="900000"/>
            </a:xfrm>
            <a:prstGeom prst="rect">
              <a:avLst/>
            </a:prstGeom>
            <a:solidFill>
              <a:srgbClr val="2F9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A74D3255-BFFC-C39E-8ECC-B459B0EF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91" y="6048000"/>
              <a:ext cx="720000" cy="72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2F80B1-8F5B-E1C7-C816-0BF920AAE3E4}"/>
                </a:ext>
              </a:extLst>
            </p:cNvPr>
            <p:cNvSpPr txBox="1"/>
            <p:nvPr/>
          </p:nvSpPr>
          <p:spPr>
            <a:xfrm>
              <a:off x="980387" y="6078875"/>
              <a:ext cx="80213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  <a:latin typeface="Montserrat" panose="02000505000000020004" pitchFamily="2" charset="0"/>
                </a:rPr>
                <a:t>Laity of the Chevalier Family Australia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C0A562-C039-DEBD-3AD4-695F9A22E142}"/>
                </a:ext>
              </a:extLst>
            </p:cNvPr>
            <p:cNvSpPr txBox="1"/>
            <p:nvPr/>
          </p:nvSpPr>
          <p:spPr>
            <a:xfrm>
              <a:off x="980387" y="6467374"/>
              <a:ext cx="80213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Spirituality of the Heart in an Australian Lay Context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F07FBE7-F1AB-19F4-48FC-AE52C0AF30A1}"/>
              </a:ext>
            </a:extLst>
          </p:cNvPr>
          <p:cNvGrpSpPr/>
          <p:nvPr/>
        </p:nvGrpSpPr>
        <p:grpSpPr>
          <a:xfrm>
            <a:off x="1584000" y="-11784"/>
            <a:ext cx="5976000" cy="5976000"/>
            <a:chOff x="1584000" y="-11784"/>
            <a:chExt cx="5976000" cy="5976000"/>
          </a:xfrm>
        </p:grpSpPr>
        <p:pic>
          <p:nvPicPr>
            <p:cNvPr id="5" name="Picture 4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2AA71336-BFD9-DD75-833A-ACEACC1FC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000" y="-11784"/>
              <a:ext cx="5976000" cy="5976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5662BB1-DDB0-8867-8637-82195DE8F61C}"/>
                </a:ext>
              </a:extLst>
            </p:cNvPr>
            <p:cNvSpPr/>
            <p:nvPr/>
          </p:nvSpPr>
          <p:spPr>
            <a:xfrm>
              <a:off x="6096000" y="5466080"/>
              <a:ext cx="1391920" cy="378293"/>
            </a:xfrm>
            <a:prstGeom prst="rect">
              <a:avLst/>
            </a:prstGeom>
            <a:solidFill>
              <a:srgbClr val="9C9FBE"/>
            </a:solidFill>
            <a:ln>
              <a:solidFill>
                <a:srgbClr val="9C9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4031653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9ACAC2D-101A-9A15-705F-F9348CA97BAE}"/>
              </a:ext>
            </a:extLst>
          </p:cNvPr>
          <p:cNvGrpSpPr/>
          <p:nvPr/>
        </p:nvGrpSpPr>
        <p:grpSpPr>
          <a:xfrm>
            <a:off x="0" y="5958000"/>
            <a:ext cx="9144000" cy="900000"/>
            <a:chOff x="0" y="5958000"/>
            <a:chExt cx="9144000" cy="90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D4F44C-4E94-CD21-1CFC-7B7615F4AF3C}"/>
                </a:ext>
              </a:extLst>
            </p:cNvPr>
            <p:cNvSpPr/>
            <p:nvPr/>
          </p:nvSpPr>
          <p:spPr>
            <a:xfrm>
              <a:off x="0" y="5958000"/>
              <a:ext cx="9144000" cy="900000"/>
            </a:xfrm>
            <a:prstGeom prst="rect">
              <a:avLst/>
            </a:prstGeom>
            <a:solidFill>
              <a:srgbClr val="2F9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A74D3255-BFFC-C39E-8ECC-B459B0EF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91" y="6048000"/>
              <a:ext cx="720000" cy="72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2F80B1-8F5B-E1C7-C816-0BF920AAE3E4}"/>
                </a:ext>
              </a:extLst>
            </p:cNvPr>
            <p:cNvSpPr txBox="1"/>
            <p:nvPr/>
          </p:nvSpPr>
          <p:spPr>
            <a:xfrm>
              <a:off x="980387" y="6078875"/>
              <a:ext cx="80213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  <a:latin typeface="Montserrat" panose="02000505000000020004" pitchFamily="2" charset="0"/>
                </a:rPr>
                <a:t>Laity of the Chevalier Family Australia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C0A562-C039-DEBD-3AD4-695F9A22E142}"/>
                </a:ext>
              </a:extLst>
            </p:cNvPr>
            <p:cNvSpPr txBox="1"/>
            <p:nvPr/>
          </p:nvSpPr>
          <p:spPr>
            <a:xfrm>
              <a:off x="980387" y="6467374"/>
              <a:ext cx="80213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Spirituality of the Heart in an Australian Lay Context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25597AA-D42A-A7EE-9F7A-005CC4EC1866}"/>
              </a:ext>
            </a:extLst>
          </p:cNvPr>
          <p:cNvGrpSpPr/>
          <p:nvPr/>
        </p:nvGrpSpPr>
        <p:grpSpPr>
          <a:xfrm>
            <a:off x="1584000" y="0"/>
            <a:ext cx="5976000" cy="5976000"/>
            <a:chOff x="1584000" y="0"/>
            <a:chExt cx="5976000" cy="5976000"/>
          </a:xfrm>
        </p:grpSpPr>
        <p:pic>
          <p:nvPicPr>
            <p:cNvPr id="3" name="Picture 2" descr="Graphical user interface, text&#10;&#10;Description automatically generated with medium confidence">
              <a:extLst>
                <a:ext uri="{FF2B5EF4-FFF2-40B4-BE49-F238E27FC236}">
                  <a16:creationId xmlns:a16="http://schemas.microsoft.com/office/drawing/2014/main" id="{78BEE23F-8D5C-B68D-07FC-88ECD9B1F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000" y="0"/>
              <a:ext cx="5976000" cy="5976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EE95711-107C-DE10-6733-182FE74673DD}"/>
                </a:ext>
              </a:extLst>
            </p:cNvPr>
            <p:cNvSpPr/>
            <p:nvPr/>
          </p:nvSpPr>
          <p:spPr>
            <a:xfrm>
              <a:off x="6096000" y="5466080"/>
              <a:ext cx="1391920" cy="378293"/>
            </a:xfrm>
            <a:prstGeom prst="rect">
              <a:avLst/>
            </a:prstGeom>
            <a:solidFill>
              <a:srgbClr val="9C9FBE"/>
            </a:solidFill>
            <a:ln>
              <a:solidFill>
                <a:srgbClr val="9C9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900409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9ACAC2D-101A-9A15-705F-F9348CA97BAE}"/>
              </a:ext>
            </a:extLst>
          </p:cNvPr>
          <p:cNvGrpSpPr/>
          <p:nvPr/>
        </p:nvGrpSpPr>
        <p:grpSpPr>
          <a:xfrm>
            <a:off x="0" y="5958000"/>
            <a:ext cx="9144000" cy="900000"/>
            <a:chOff x="0" y="5958000"/>
            <a:chExt cx="9144000" cy="90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D4F44C-4E94-CD21-1CFC-7B7615F4AF3C}"/>
                </a:ext>
              </a:extLst>
            </p:cNvPr>
            <p:cNvSpPr/>
            <p:nvPr/>
          </p:nvSpPr>
          <p:spPr>
            <a:xfrm>
              <a:off x="0" y="5958000"/>
              <a:ext cx="9144000" cy="900000"/>
            </a:xfrm>
            <a:prstGeom prst="rect">
              <a:avLst/>
            </a:prstGeom>
            <a:solidFill>
              <a:srgbClr val="2F9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A74D3255-BFFC-C39E-8ECC-B459B0EF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91" y="6048000"/>
              <a:ext cx="720000" cy="72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2F80B1-8F5B-E1C7-C816-0BF920AAE3E4}"/>
                </a:ext>
              </a:extLst>
            </p:cNvPr>
            <p:cNvSpPr txBox="1"/>
            <p:nvPr/>
          </p:nvSpPr>
          <p:spPr>
            <a:xfrm>
              <a:off x="980387" y="6078875"/>
              <a:ext cx="80213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  <a:latin typeface="Montserrat" panose="02000505000000020004" pitchFamily="2" charset="0"/>
                </a:rPr>
                <a:t>Laity of the Chevalier Family Australia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C0A562-C039-DEBD-3AD4-695F9A22E142}"/>
                </a:ext>
              </a:extLst>
            </p:cNvPr>
            <p:cNvSpPr txBox="1"/>
            <p:nvPr/>
          </p:nvSpPr>
          <p:spPr>
            <a:xfrm>
              <a:off x="980387" y="6467374"/>
              <a:ext cx="80213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Spirituality of the Heart in an Australian Lay Context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0D1C802-5F8F-34EE-0120-C2093CEDD329}"/>
              </a:ext>
            </a:extLst>
          </p:cNvPr>
          <p:cNvGrpSpPr/>
          <p:nvPr/>
        </p:nvGrpSpPr>
        <p:grpSpPr>
          <a:xfrm>
            <a:off x="1584000" y="0"/>
            <a:ext cx="5976000" cy="5976000"/>
            <a:chOff x="1584000" y="0"/>
            <a:chExt cx="5976000" cy="5976000"/>
          </a:xfrm>
        </p:grpSpPr>
        <p:pic>
          <p:nvPicPr>
            <p:cNvPr id="3" name="Picture 2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511253AF-115A-7A69-3D68-582A44ED2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000" y="0"/>
              <a:ext cx="5976000" cy="5976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5CDF3E8-10D1-2D06-E7DF-4EBF8D29AD34}"/>
                </a:ext>
              </a:extLst>
            </p:cNvPr>
            <p:cNvSpPr/>
            <p:nvPr/>
          </p:nvSpPr>
          <p:spPr>
            <a:xfrm>
              <a:off x="6096000" y="5466080"/>
              <a:ext cx="1391920" cy="378293"/>
            </a:xfrm>
            <a:prstGeom prst="rect">
              <a:avLst/>
            </a:prstGeom>
            <a:solidFill>
              <a:srgbClr val="9C9FBE"/>
            </a:solidFill>
            <a:ln>
              <a:solidFill>
                <a:srgbClr val="9C9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845895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9ACAC2D-101A-9A15-705F-F9348CA97BAE}"/>
              </a:ext>
            </a:extLst>
          </p:cNvPr>
          <p:cNvGrpSpPr/>
          <p:nvPr/>
        </p:nvGrpSpPr>
        <p:grpSpPr>
          <a:xfrm>
            <a:off x="0" y="5958000"/>
            <a:ext cx="9144000" cy="900000"/>
            <a:chOff x="0" y="5958000"/>
            <a:chExt cx="9144000" cy="90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D4F44C-4E94-CD21-1CFC-7B7615F4AF3C}"/>
                </a:ext>
              </a:extLst>
            </p:cNvPr>
            <p:cNvSpPr/>
            <p:nvPr/>
          </p:nvSpPr>
          <p:spPr>
            <a:xfrm>
              <a:off x="0" y="5958000"/>
              <a:ext cx="9144000" cy="900000"/>
            </a:xfrm>
            <a:prstGeom prst="rect">
              <a:avLst/>
            </a:prstGeom>
            <a:solidFill>
              <a:srgbClr val="2F9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A74D3255-BFFC-C39E-8ECC-B459B0EF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91" y="6048000"/>
              <a:ext cx="720000" cy="72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2F80B1-8F5B-E1C7-C816-0BF920AAE3E4}"/>
                </a:ext>
              </a:extLst>
            </p:cNvPr>
            <p:cNvSpPr txBox="1"/>
            <p:nvPr/>
          </p:nvSpPr>
          <p:spPr>
            <a:xfrm>
              <a:off x="980387" y="6078875"/>
              <a:ext cx="80213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  <a:latin typeface="Montserrat" panose="02000505000000020004" pitchFamily="2" charset="0"/>
                </a:rPr>
                <a:t>Laity of the Chevalier Family Australia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C0A562-C039-DEBD-3AD4-695F9A22E142}"/>
                </a:ext>
              </a:extLst>
            </p:cNvPr>
            <p:cNvSpPr txBox="1"/>
            <p:nvPr/>
          </p:nvSpPr>
          <p:spPr>
            <a:xfrm>
              <a:off x="980387" y="6467374"/>
              <a:ext cx="80213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Spirituality of the Heart in an Australian Lay Context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42296E9-4D23-FD66-57DD-D4AED7E04887}"/>
              </a:ext>
            </a:extLst>
          </p:cNvPr>
          <p:cNvGrpSpPr/>
          <p:nvPr/>
        </p:nvGrpSpPr>
        <p:grpSpPr>
          <a:xfrm>
            <a:off x="1584000" y="0"/>
            <a:ext cx="5976000" cy="5976000"/>
            <a:chOff x="1584000" y="0"/>
            <a:chExt cx="5976000" cy="5976000"/>
          </a:xfrm>
        </p:grpSpPr>
        <p:pic>
          <p:nvPicPr>
            <p:cNvPr id="3" name="Picture 2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AF5414D6-9A63-1D69-EC33-2AC7A9090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000" y="0"/>
              <a:ext cx="5976000" cy="5976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55AFD98-0EA2-FF54-F6FB-DE778A7BE6C3}"/>
                </a:ext>
              </a:extLst>
            </p:cNvPr>
            <p:cNvSpPr/>
            <p:nvPr/>
          </p:nvSpPr>
          <p:spPr>
            <a:xfrm>
              <a:off x="6096000" y="5466080"/>
              <a:ext cx="1391920" cy="378293"/>
            </a:xfrm>
            <a:prstGeom prst="rect">
              <a:avLst/>
            </a:prstGeom>
            <a:solidFill>
              <a:srgbClr val="9C9FBE"/>
            </a:solidFill>
            <a:ln>
              <a:solidFill>
                <a:srgbClr val="9C9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216021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9ACAC2D-101A-9A15-705F-F9348CA97BAE}"/>
              </a:ext>
            </a:extLst>
          </p:cNvPr>
          <p:cNvGrpSpPr/>
          <p:nvPr/>
        </p:nvGrpSpPr>
        <p:grpSpPr>
          <a:xfrm>
            <a:off x="0" y="5958000"/>
            <a:ext cx="9144000" cy="900000"/>
            <a:chOff x="0" y="5958000"/>
            <a:chExt cx="9144000" cy="90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D4F44C-4E94-CD21-1CFC-7B7615F4AF3C}"/>
                </a:ext>
              </a:extLst>
            </p:cNvPr>
            <p:cNvSpPr/>
            <p:nvPr/>
          </p:nvSpPr>
          <p:spPr>
            <a:xfrm>
              <a:off x="0" y="5958000"/>
              <a:ext cx="9144000" cy="900000"/>
            </a:xfrm>
            <a:prstGeom prst="rect">
              <a:avLst/>
            </a:prstGeom>
            <a:solidFill>
              <a:srgbClr val="2F9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A74D3255-BFFC-C39E-8ECC-B459B0EF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91" y="6048000"/>
              <a:ext cx="720000" cy="72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2F80B1-8F5B-E1C7-C816-0BF920AAE3E4}"/>
                </a:ext>
              </a:extLst>
            </p:cNvPr>
            <p:cNvSpPr txBox="1"/>
            <p:nvPr/>
          </p:nvSpPr>
          <p:spPr>
            <a:xfrm>
              <a:off x="980387" y="6078875"/>
              <a:ext cx="80213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  <a:latin typeface="Montserrat" panose="02000505000000020004" pitchFamily="2" charset="0"/>
                </a:rPr>
                <a:t>Laity of the Chevalier Family Australia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C0A562-C039-DEBD-3AD4-695F9A22E142}"/>
                </a:ext>
              </a:extLst>
            </p:cNvPr>
            <p:cNvSpPr txBox="1"/>
            <p:nvPr/>
          </p:nvSpPr>
          <p:spPr>
            <a:xfrm>
              <a:off x="980387" y="6467374"/>
              <a:ext cx="80213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Spirituality of the Heart in an Australian Lay Context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0235A77-EC13-2A02-B2EF-78A624C19B19}"/>
              </a:ext>
            </a:extLst>
          </p:cNvPr>
          <p:cNvGrpSpPr/>
          <p:nvPr/>
        </p:nvGrpSpPr>
        <p:grpSpPr>
          <a:xfrm>
            <a:off x="1584000" y="0"/>
            <a:ext cx="5976000" cy="5976000"/>
            <a:chOff x="1584000" y="0"/>
            <a:chExt cx="5976000" cy="5976000"/>
          </a:xfrm>
        </p:grpSpPr>
        <p:pic>
          <p:nvPicPr>
            <p:cNvPr id="3" name="Picture 2" descr="Text&#10;&#10;Description automatically generated">
              <a:extLst>
                <a:ext uri="{FF2B5EF4-FFF2-40B4-BE49-F238E27FC236}">
                  <a16:creationId xmlns:a16="http://schemas.microsoft.com/office/drawing/2014/main" id="{30739C50-F22D-493B-27BE-E3A5F8051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000" y="0"/>
              <a:ext cx="5976000" cy="5976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D341F57-9412-FF6F-331D-378D6A9AD835}"/>
                </a:ext>
              </a:extLst>
            </p:cNvPr>
            <p:cNvSpPr/>
            <p:nvPr/>
          </p:nvSpPr>
          <p:spPr>
            <a:xfrm>
              <a:off x="6096000" y="5466080"/>
              <a:ext cx="1391920" cy="378293"/>
            </a:xfrm>
            <a:prstGeom prst="rect">
              <a:avLst/>
            </a:prstGeom>
            <a:solidFill>
              <a:srgbClr val="9C9FBE"/>
            </a:solidFill>
            <a:ln>
              <a:solidFill>
                <a:srgbClr val="9C9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876762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9ACAC2D-101A-9A15-705F-F9348CA97BAE}"/>
              </a:ext>
            </a:extLst>
          </p:cNvPr>
          <p:cNvGrpSpPr/>
          <p:nvPr/>
        </p:nvGrpSpPr>
        <p:grpSpPr>
          <a:xfrm>
            <a:off x="0" y="5958000"/>
            <a:ext cx="9144000" cy="900000"/>
            <a:chOff x="0" y="5958000"/>
            <a:chExt cx="9144000" cy="90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D4F44C-4E94-CD21-1CFC-7B7615F4AF3C}"/>
                </a:ext>
              </a:extLst>
            </p:cNvPr>
            <p:cNvSpPr/>
            <p:nvPr/>
          </p:nvSpPr>
          <p:spPr>
            <a:xfrm>
              <a:off x="0" y="5958000"/>
              <a:ext cx="9144000" cy="900000"/>
            </a:xfrm>
            <a:prstGeom prst="rect">
              <a:avLst/>
            </a:prstGeom>
            <a:solidFill>
              <a:srgbClr val="2F9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A74D3255-BFFC-C39E-8ECC-B459B0EF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91" y="6048000"/>
              <a:ext cx="720000" cy="72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2F80B1-8F5B-E1C7-C816-0BF920AAE3E4}"/>
                </a:ext>
              </a:extLst>
            </p:cNvPr>
            <p:cNvSpPr txBox="1"/>
            <p:nvPr/>
          </p:nvSpPr>
          <p:spPr>
            <a:xfrm>
              <a:off x="980387" y="6078875"/>
              <a:ext cx="80213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  <a:latin typeface="Montserrat" panose="02000505000000020004" pitchFamily="2" charset="0"/>
                </a:rPr>
                <a:t>Laity of the Chevalier Family Australia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C0A562-C039-DEBD-3AD4-695F9A22E142}"/>
                </a:ext>
              </a:extLst>
            </p:cNvPr>
            <p:cNvSpPr txBox="1"/>
            <p:nvPr/>
          </p:nvSpPr>
          <p:spPr>
            <a:xfrm>
              <a:off x="980387" y="6467374"/>
              <a:ext cx="80213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Spirituality of the Heart in an Australian Lay Context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79106F2-66C3-A5A6-D1CB-00AF03CC5720}"/>
              </a:ext>
            </a:extLst>
          </p:cNvPr>
          <p:cNvGrpSpPr/>
          <p:nvPr/>
        </p:nvGrpSpPr>
        <p:grpSpPr>
          <a:xfrm>
            <a:off x="1584000" y="0"/>
            <a:ext cx="5976000" cy="5976000"/>
            <a:chOff x="1584000" y="0"/>
            <a:chExt cx="5976000" cy="5976000"/>
          </a:xfrm>
        </p:grpSpPr>
        <p:pic>
          <p:nvPicPr>
            <p:cNvPr id="3" name="Picture 2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52D90F63-3392-92C3-613A-12602E27C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000" y="0"/>
              <a:ext cx="5976000" cy="5976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9069190-946B-80E7-D5E6-4F0DE877899A}"/>
                </a:ext>
              </a:extLst>
            </p:cNvPr>
            <p:cNvSpPr/>
            <p:nvPr/>
          </p:nvSpPr>
          <p:spPr>
            <a:xfrm>
              <a:off x="6096000" y="5466080"/>
              <a:ext cx="1391920" cy="378293"/>
            </a:xfrm>
            <a:prstGeom prst="rect">
              <a:avLst/>
            </a:prstGeom>
            <a:solidFill>
              <a:srgbClr val="9C9FBE"/>
            </a:solidFill>
            <a:ln>
              <a:solidFill>
                <a:srgbClr val="9C9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722281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08000"/>
          </a:lnSpc>
          <a:spcBef>
            <a:spcPts val="300"/>
          </a:spcBef>
          <a:spcAft>
            <a:spcPts val="1200"/>
          </a:spcAft>
          <a:defRPr sz="1600" dirty="0" smtClean="0">
            <a:latin typeface="Lor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1003</Words>
  <Application>Microsoft Office PowerPoint</Application>
  <PresentationFormat>On-screen Show (4:3)</PresentationFormat>
  <Paragraphs>128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Lora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Wollongong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ACLCF - Advent Calendar - Follow The Star - Presentation</dc:title>
  <dc:creator>Australian Council of the Laity of the Chevalier Family (ACLCF)</dc:creator>
  <cp:lastModifiedBy>Clare Johnson</cp:lastModifiedBy>
  <cp:revision>13</cp:revision>
  <dcterms:created xsi:type="dcterms:W3CDTF">2022-11-05T03:17:58Z</dcterms:created>
  <dcterms:modified xsi:type="dcterms:W3CDTF">2023-02-12T03:09:13Z</dcterms:modified>
</cp:coreProperties>
</file>