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ED9"/>
    <a:srgbClr val="9C9FBE"/>
    <a:srgbClr val="55555F"/>
    <a:srgbClr val="2F992F"/>
    <a:srgbClr val="2E36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668" autoAdjust="0"/>
  </p:normalViewPr>
  <p:slideViewPr>
    <p:cSldViewPr snapToGrid="0">
      <p:cViewPr varScale="1">
        <p:scale>
          <a:sx n="94" d="100"/>
          <a:sy n="94" d="100"/>
        </p:scale>
        <p:origin x="20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C45815-EF09-49A7-850B-8B303F31BD10}" type="datetimeFigureOut">
              <a:rPr lang="en-AU" smtClean="0"/>
              <a:t>20/02/2023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B6E56B-0FDE-428E-973F-8AC925FAED6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6773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6E56B-0FDE-428E-973F-8AC925FAED66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77261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6E56B-0FDE-428E-973F-8AC925FAED66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06064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6E56B-0FDE-428E-973F-8AC925FAED66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2326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6E56B-0FDE-428E-973F-8AC925FAED66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47760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6E56B-0FDE-428E-973F-8AC925FAED66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2648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6E56B-0FDE-428E-973F-8AC925FAED66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7263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6E56B-0FDE-428E-973F-8AC925FAED66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64426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6E56B-0FDE-428E-973F-8AC925FAED66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02973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6E56B-0FDE-428E-973F-8AC925FAED66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18646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6E56B-0FDE-428E-973F-8AC925FAED66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91393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6E56B-0FDE-428E-973F-8AC925FAED66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3378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6E56B-0FDE-428E-973F-8AC925FAED66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56397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6E56B-0FDE-428E-973F-8AC925FAED66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85140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6E56B-0FDE-428E-973F-8AC925FAED66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503583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6E56B-0FDE-428E-973F-8AC925FAED66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107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6E56B-0FDE-428E-973F-8AC925FAED66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89960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6E56B-0FDE-428E-973F-8AC925FAED66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52587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6E56B-0FDE-428E-973F-8AC925FAED66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12059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6E56B-0FDE-428E-973F-8AC925FAED66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81712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6E56B-0FDE-428E-973F-8AC925FAED66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370343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6E56B-0FDE-428E-973F-8AC925FAED66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29030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6E56B-0FDE-428E-973F-8AC925FAED66}" type="slidenum">
              <a:rPr lang="en-AU" smtClean="0"/>
              <a:t>31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1777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6E56B-0FDE-428E-973F-8AC925FAED66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0492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6E56B-0FDE-428E-973F-8AC925FAED66}" type="slidenum">
              <a:rPr lang="en-AU" smtClean="0"/>
              <a:t>32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86469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6E56B-0FDE-428E-973F-8AC925FAED66}" type="slidenum">
              <a:rPr lang="en-AU" smtClean="0"/>
              <a:t>33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51939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6E56B-0FDE-428E-973F-8AC925FAED66}" type="slidenum">
              <a:rPr lang="en-AU" smtClean="0"/>
              <a:t>34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93464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6E56B-0FDE-428E-973F-8AC925FAED66}" type="slidenum">
              <a:rPr lang="en-AU" smtClean="0"/>
              <a:t>35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249611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6E56B-0FDE-428E-973F-8AC925FAED66}" type="slidenum">
              <a:rPr lang="en-AU" smtClean="0"/>
              <a:t>36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14339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6E56B-0FDE-428E-973F-8AC925FAED66}" type="slidenum">
              <a:rPr lang="en-AU" smtClean="0"/>
              <a:t>37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58766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6E56B-0FDE-428E-973F-8AC925FAED66}" type="slidenum">
              <a:rPr lang="en-AU" smtClean="0"/>
              <a:t>38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33089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6E56B-0FDE-428E-973F-8AC925FAED66}" type="slidenum">
              <a:rPr lang="en-AU" smtClean="0"/>
              <a:t>39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545559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6E56B-0FDE-428E-973F-8AC925FAED66}" type="slidenum">
              <a:rPr lang="en-AU" smtClean="0"/>
              <a:t>40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49864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6E56B-0FDE-428E-973F-8AC925FAED66}" type="slidenum">
              <a:rPr lang="en-AU" smtClean="0"/>
              <a:t>41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997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6E56B-0FDE-428E-973F-8AC925FAED66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727931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6E56B-0FDE-428E-973F-8AC925FAED66}" type="slidenum">
              <a:rPr lang="en-AU" smtClean="0"/>
              <a:t>42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7322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6E56B-0FDE-428E-973F-8AC925FAED66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2068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6E56B-0FDE-428E-973F-8AC925FAED66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4305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6E56B-0FDE-428E-973F-8AC925FAED66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559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6E56B-0FDE-428E-973F-8AC925FAED66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3275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6E56B-0FDE-428E-973F-8AC925FAED66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1847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9F445-DD9B-4EDD-AAEC-CA8E8FE53DE5}" type="datetimeFigureOut">
              <a:rPr lang="en-AU" smtClean="0"/>
              <a:t>20/02/2023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2F9EC-6A2F-467B-B2DE-91FA2814DF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92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9F445-DD9B-4EDD-AAEC-CA8E8FE53DE5}" type="datetimeFigureOut">
              <a:rPr lang="en-AU" smtClean="0"/>
              <a:t>20/02/2023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2F9EC-6A2F-467B-B2DE-91FA2814DF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32388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9F445-DD9B-4EDD-AAEC-CA8E8FE53DE5}" type="datetimeFigureOut">
              <a:rPr lang="en-AU" smtClean="0"/>
              <a:t>20/02/2023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2F9EC-6A2F-467B-B2DE-91FA2814DF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7961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9F445-DD9B-4EDD-AAEC-CA8E8FE53DE5}" type="datetimeFigureOut">
              <a:rPr lang="en-AU" smtClean="0"/>
              <a:t>20/02/2023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2F9EC-6A2F-467B-B2DE-91FA2814DF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24500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9F445-DD9B-4EDD-AAEC-CA8E8FE53DE5}" type="datetimeFigureOut">
              <a:rPr lang="en-AU" smtClean="0"/>
              <a:t>20/02/2023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2F9EC-6A2F-467B-B2DE-91FA2814DF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6998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9F445-DD9B-4EDD-AAEC-CA8E8FE53DE5}" type="datetimeFigureOut">
              <a:rPr lang="en-AU" smtClean="0"/>
              <a:t>20/02/2023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2F9EC-6A2F-467B-B2DE-91FA2814DF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3089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9F445-DD9B-4EDD-AAEC-CA8E8FE53DE5}" type="datetimeFigureOut">
              <a:rPr lang="en-AU" smtClean="0"/>
              <a:t>20/02/2023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2F9EC-6A2F-467B-B2DE-91FA2814DF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1779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9F445-DD9B-4EDD-AAEC-CA8E8FE53DE5}" type="datetimeFigureOut">
              <a:rPr lang="en-AU" smtClean="0"/>
              <a:t>20/02/2023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2F9EC-6A2F-467B-B2DE-91FA2814DF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9741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9F445-DD9B-4EDD-AAEC-CA8E8FE53DE5}" type="datetimeFigureOut">
              <a:rPr lang="en-AU" smtClean="0"/>
              <a:t>20/02/2023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2F9EC-6A2F-467B-B2DE-91FA2814DF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9137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9F445-DD9B-4EDD-AAEC-CA8E8FE53DE5}" type="datetimeFigureOut">
              <a:rPr lang="en-AU" smtClean="0"/>
              <a:t>20/02/2023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2F9EC-6A2F-467B-B2DE-91FA2814DF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98057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9F445-DD9B-4EDD-AAEC-CA8E8FE53DE5}" type="datetimeFigureOut">
              <a:rPr lang="en-AU" smtClean="0"/>
              <a:t>20/02/2023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2F9EC-6A2F-467B-B2DE-91FA2814DF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243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9F445-DD9B-4EDD-AAEC-CA8E8FE53DE5}" type="datetimeFigureOut">
              <a:rPr lang="en-AU" smtClean="0"/>
              <a:t>20/02/2023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2F9EC-6A2F-467B-B2DE-91FA2814DF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7375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D4F44C-4E94-CD21-1CFC-7B7615F4AF3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F99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74D3255-BFFC-C39E-8ECC-B459B0EF9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8" y="5241747"/>
            <a:ext cx="1440000" cy="144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2F80B1-8F5B-E1C7-C816-0BF920AAE3E4}"/>
              </a:ext>
            </a:extLst>
          </p:cNvPr>
          <p:cNvSpPr txBox="1"/>
          <p:nvPr/>
        </p:nvSpPr>
        <p:spPr>
          <a:xfrm>
            <a:off x="1721019" y="5499187"/>
            <a:ext cx="724298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Montserrat" panose="02000505000000020004" pitchFamily="2" charset="0"/>
              </a:rPr>
              <a:t>Laity of the Chevalier Family Australia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C0A562-C039-DEBD-3AD4-695F9A22E142}"/>
              </a:ext>
            </a:extLst>
          </p:cNvPr>
          <p:cNvSpPr txBox="1"/>
          <p:nvPr/>
        </p:nvSpPr>
        <p:spPr>
          <a:xfrm>
            <a:off x="1721019" y="6070871"/>
            <a:ext cx="724298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  <a:latin typeface="Montserrat" panose="02000505000000020004" pitchFamily="2" charset="0"/>
              </a:rPr>
              <a:t>Spirituality of the Heart in an Australian Lay Context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20CED9-7759-E218-01D1-FBF461A70070}"/>
              </a:ext>
            </a:extLst>
          </p:cNvPr>
          <p:cNvSpPr txBox="1"/>
          <p:nvPr/>
        </p:nvSpPr>
        <p:spPr>
          <a:xfrm>
            <a:off x="391212" y="1354079"/>
            <a:ext cx="8361575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4800" b="1" dirty="0">
                <a:solidFill>
                  <a:schemeClr val="bg1"/>
                </a:solidFill>
                <a:latin typeface="Montserrat" panose="02000505000000020004" pitchFamily="2" charset="0"/>
              </a:rPr>
              <a:t>Carbon Fast</a:t>
            </a:r>
          </a:p>
          <a:p>
            <a:r>
              <a:rPr lang="en-AU" sz="4800" b="1" dirty="0">
                <a:solidFill>
                  <a:schemeClr val="bg1"/>
                </a:solidFill>
                <a:latin typeface="Montserrat" panose="02000505000000020004" pitchFamily="2" charset="0"/>
              </a:rPr>
              <a:t>Lenten Calendar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B41E85-0DCD-EF9F-1D3D-5B19A5CBF522}"/>
              </a:ext>
            </a:extLst>
          </p:cNvPr>
          <p:cNvSpPr txBox="1"/>
          <p:nvPr/>
        </p:nvSpPr>
        <p:spPr>
          <a:xfrm>
            <a:off x="391211" y="2947971"/>
            <a:ext cx="83615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  <a:latin typeface="Montserrat" panose="02000505000000020004" pitchFamily="2" charset="0"/>
              </a:rPr>
              <a:t>Aidan Johnson</a:t>
            </a:r>
          </a:p>
        </p:txBody>
      </p:sp>
    </p:spTree>
    <p:extLst>
      <p:ext uri="{BB962C8B-B14F-4D97-AF65-F5344CB8AC3E}">
        <p14:creationId xmlns:p14="http://schemas.microsoft.com/office/powerpoint/2010/main" val="239515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AA006AC-C504-2B1C-8094-A9DD2CA57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00" y="0"/>
            <a:ext cx="5965200" cy="5965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CAC2D-101A-9A15-705F-F9348CA97BAE}"/>
              </a:ext>
            </a:extLst>
          </p:cNvPr>
          <p:cNvGrpSpPr/>
          <p:nvPr/>
        </p:nvGrpSpPr>
        <p:grpSpPr>
          <a:xfrm>
            <a:off x="0" y="5958000"/>
            <a:ext cx="9144000" cy="900000"/>
            <a:chOff x="0" y="5958000"/>
            <a:chExt cx="9144000" cy="9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D4F44C-4E94-CD21-1CFC-7B7615F4AF3C}"/>
                </a:ext>
              </a:extLst>
            </p:cNvPr>
            <p:cNvSpPr/>
            <p:nvPr/>
          </p:nvSpPr>
          <p:spPr>
            <a:xfrm>
              <a:off x="0" y="5958000"/>
              <a:ext cx="9144000" cy="900000"/>
            </a:xfrm>
            <a:prstGeom prst="rect">
              <a:avLst/>
            </a:prstGeom>
            <a:solidFill>
              <a:srgbClr val="2F99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74D3255-BFFC-C39E-8ECC-B459B0E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91" y="6048000"/>
              <a:ext cx="720000" cy="7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2F80B1-8F5B-E1C7-C816-0BF920AAE3E4}"/>
                </a:ext>
              </a:extLst>
            </p:cNvPr>
            <p:cNvSpPr txBox="1"/>
            <p:nvPr/>
          </p:nvSpPr>
          <p:spPr>
            <a:xfrm>
              <a:off x="980387" y="6078875"/>
              <a:ext cx="8021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Montserrat" panose="02000505000000020004" pitchFamily="2" charset="0"/>
                </a:rPr>
                <a:t>Laity of the Chevalier Family Australia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C0A562-C039-DEBD-3AD4-695F9A22E142}"/>
                </a:ext>
              </a:extLst>
            </p:cNvPr>
            <p:cNvSpPr txBox="1"/>
            <p:nvPr/>
          </p:nvSpPr>
          <p:spPr>
            <a:xfrm>
              <a:off x="980387" y="6467374"/>
              <a:ext cx="80213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Spirituality of the Heart in an Australian Lay Context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2909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6765FC0-7E8C-9A7D-911B-D57C8C8C2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00" y="0"/>
            <a:ext cx="5965200" cy="5965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CAC2D-101A-9A15-705F-F9348CA97BAE}"/>
              </a:ext>
            </a:extLst>
          </p:cNvPr>
          <p:cNvGrpSpPr/>
          <p:nvPr/>
        </p:nvGrpSpPr>
        <p:grpSpPr>
          <a:xfrm>
            <a:off x="0" y="5958000"/>
            <a:ext cx="9144000" cy="900000"/>
            <a:chOff x="0" y="5958000"/>
            <a:chExt cx="9144000" cy="9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D4F44C-4E94-CD21-1CFC-7B7615F4AF3C}"/>
                </a:ext>
              </a:extLst>
            </p:cNvPr>
            <p:cNvSpPr/>
            <p:nvPr/>
          </p:nvSpPr>
          <p:spPr>
            <a:xfrm>
              <a:off x="0" y="5958000"/>
              <a:ext cx="9144000" cy="900000"/>
            </a:xfrm>
            <a:prstGeom prst="rect">
              <a:avLst/>
            </a:prstGeom>
            <a:solidFill>
              <a:srgbClr val="2F99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74D3255-BFFC-C39E-8ECC-B459B0E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91" y="6048000"/>
              <a:ext cx="720000" cy="7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2F80B1-8F5B-E1C7-C816-0BF920AAE3E4}"/>
                </a:ext>
              </a:extLst>
            </p:cNvPr>
            <p:cNvSpPr txBox="1"/>
            <p:nvPr/>
          </p:nvSpPr>
          <p:spPr>
            <a:xfrm>
              <a:off x="980387" y="6078875"/>
              <a:ext cx="8021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Montserrat" panose="02000505000000020004" pitchFamily="2" charset="0"/>
                </a:rPr>
                <a:t>Laity of the Chevalier Family Australia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C0A562-C039-DEBD-3AD4-695F9A22E142}"/>
                </a:ext>
              </a:extLst>
            </p:cNvPr>
            <p:cNvSpPr txBox="1"/>
            <p:nvPr/>
          </p:nvSpPr>
          <p:spPr>
            <a:xfrm>
              <a:off x="980387" y="6467374"/>
              <a:ext cx="80213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Spirituality of the Heart in an Australian Lay Context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4409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EBC18314-CA8F-9204-57EA-875154CF8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00" y="0"/>
            <a:ext cx="5965200" cy="5965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CAC2D-101A-9A15-705F-F9348CA97BAE}"/>
              </a:ext>
            </a:extLst>
          </p:cNvPr>
          <p:cNvGrpSpPr/>
          <p:nvPr/>
        </p:nvGrpSpPr>
        <p:grpSpPr>
          <a:xfrm>
            <a:off x="0" y="5958000"/>
            <a:ext cx="9144000" cy="900000"/>
            <a:chOff x="0" y="5958000"/>
            <a:chExt cx="9144000" cy="9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D4F44C-4E94-CD21-1CFC-7B7615F4AF3C}"/>
                </a:ext>
              </a:extLst>
            </p:cNvPr>
            <p:cNvSpPr/>
            <p:nvPr/>
          </p:nvSpPr>
          <p:spPr>
            <a:xfrm>
              <a:off x="0" y="5958000"/>
              <a:ext cx="9144000" cy="900000"/>
            </a:xfrm>
            <a:prstGeom prst="rect">
              <a:avLst/>
            </a:prstGeom>
            <a:solidFill>
              <a:srgbClr val="2F99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74D3255-BFFC-C39E-8ECC-B459B0E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91" y="6048000"/>
              <a:ext cx="720000" cy="7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2F80B1-8F5B-E1C7-C816-0BF920AAE3E4}"/>
                </a:ext>
              </a:extLst>
            </p:cNvPr>
            <p:cNvSpPr txBox="1"/>
            <p:nvPr/>
          </p:nvSpPr>
          <p:spPr>
            <a:xfrm>
              <a:off x="980387" y="6078875"/>
              <a:ext cx="8021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Montserrat" panose="02000505000000020004" pitchFamily="2" charset="0"/>
                </a:rPr>
                <a:t>Laity of the Chevalier Family Australia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C0A562-C039-DEBD-3AD4-695F9A22E142}"/>
                </a:ext>
              </a:extLst>
            </p:cNvPr>
            <p:cNvSpPr txBox="1"/>
            <p:nvPr/>
          </p:nvSpPr>
          <p:spPr>
            <a:xfrm>
              <a:off x="980387" y="6467374"/>
              <a:ext cx="80213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Spirituality of the Heart in an Australian Lay Context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3029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AF68F8C-85CF-FEF2-E383-082D7A16E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00" y="0"/>
            <a:ext cx="5965200" cy="5965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CAC2D-101A-9A15-705F-F9348CA97BAE}"/>
              </a:ext>
            </a:extLst>
          </p:cNvPr>
          <p:cNvGrpSpPr/>
          <p:nvPr/>
        </p:nvGrpSpPr>
        <p:grpSpPr>
          <a:xfrm>
            <a:off x="0" y="5958000"/>
            <a:ext cx="9144000" cy="900000"/>
            <a:chOff x="0" y="5958000"/>
            <a:chExt cx="9144000" cy="9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D4F44C-4E94-CD21-1CFC-7B7615F4AF3C}"/>
                </a:ext>
              </a:extLst>
            </p:cNvPr>
            <p:cNvSpPr/>
            <p:nvPr/>
          </p:nvSpPr>
          <p:spPr>
            <a:xfrm>
              <a:off x="0" y="5958000"/>
              <a:ext cx="9144000" cy="900000"/>
            </a:xfrm>
            <a:prstGeom prst="rect">
              <a:avLst/>
            </a:prstGeom>
            <a:solidFill>
              <a:srgbClr val="2F99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74D3255-BFFC-C39E-8ECC-B459B0E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91" y="6048000"/>
              <a:ext cx="720000" cy="7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2F80B1-8F5B-E1C7-C816-0BF920AAE3E4}"/>
                </a:ext>
              </a:extLst>
            </p:cNvPr>
            <p:cNvSpPr txBox="1"/>
            <p:nvPr/>
          </p:nvSpPr>
          <p:spPr>
            <a:xfrm>
              <a:off x="980387" y="6078875"/>
              <a:ext cx="8021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Montserrat" panose="02000505000000020004" pitchFamily="2" charset="0"/>
                </a:rPr>
                <a:t>Laity of the Chevalier Family Australia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C0A562-C039-DEBD-3AD4-695F9A22E142}"/>
                </a:ext>
              </a:extLst>
            </p:cNvPr>
            <p:cNvSpPr txBox="1"/>
            <p:nvPr/>
          </p:nvSpPr>
          <p:spPr>
            <a:xfrm>
              <a:off x="980387" y="6467374"/>
              <a:ext cx="80213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Spirituality of the Heart in an Australian Lay Context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4828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80FCE15-D7D1-84EE-B4EC-114280D39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00" y="0"/>
            <a:ext cx="5965200" cy="5965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CAC2D-101A-9A15-705F-F9348CA97BAE}"/>
              </a:ext>
            </a:extLst>
          </p:cNvPr>
          <p:cNvGrpSpPr/>
          <p:nvPr/>
        </p:nvGrpSpPr>
        <p:grpSpPr>
          <a:xfrm>
            <a:off x="0" y="5958000"/>
            <a:ext cx="9144000" cy="900000"/>
            <a:chOff x="0" y="5958000"/>
            <a:chExt cx="9144000" cy="9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D4F44C-4E94-CD21-1CFC-7B7615F4AF3C}"/>
                </a:ext>
              </a:extLst>
            </p:cNvPr>
            <p:cNvSpPr/>
            <p:nvPr/>
          </p:nvSpPr>
          <p:spPr>
            <a:xfrm>
              <a:off x="0" y="5958000"/>
              <a:ext cx="9144000" cy="900000"/>
            </a:xfrm>
            <a:prstGeom prst="rect">
              <a:avLst/>
            </a:prstGeom>
            <a:solidFill>
              <a:srgbClr val="2F99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74D3255-BFFC-C39E-8ECC-B459B0E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91" y="6048000"/>
              <a:ext cx="720000" cy="7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2F80B1-8F5B-E1C7-C816-0BF920AAE3E4}"/>
                </a:ext>
              </a:extLst>
            </p:cNvPr>
            <p:cNvSpPr txBox="1"/>
            <p:nvPr/>
          </p:nvSpPr>
          <p:spPr>
            <a:xfrm>
              <a:off x="980387" y="6078875"/>
              <a:ext cx="8021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Montserrat" panose="02000505000000020004" pitchFamily="2" charset="0"/>
                </a:rPr>
                <a:t>Laity of the Chevalier Family Australia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C0A562-C039-DEBD-3AD4-695F9A22E142}"/>
                </a:ext>
              </a:extLst>
            </p:cNvPr>
            <p:cNvSpPr txBox="1"/>
            <p:nvPr/>
          </p:nvSpPr>
          <p:spPr>
            <a:xfrm>
              <a:off x="980387" y="6467374"/>
              <a:ext cx="80213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Spirituality of the Heart in an Australian Lay Context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4430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479947C-71D3-A816-C486-417381DF2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00" y="0"/>
            <a:ext cx="5965200" cy="5965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CAC2D-101A-9A15-705F-F9348CA97BAE}"/>
              </a:ext>
            </a:extLst>
          </p:cNvPr>
          <p:cNvGrpSpPr/>
          <p:nvPr/>
        </p:nvGrpSpPr>
        <p:grpSpPr>
          <a:xfrm>
            <a:off x="0" y="5958000"/>
            <a:ext cx="9144000" cy="900000"/>
            <a:chOff x="0" y="5958000"/>
            <a:chExt cx="9144000" cy="9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D4F44C-4E94-CD21-1CFC-7B7615F4AF3C}"/>
                </a:ext>
              </a:extLst>
            </p:cNvPr>
            <p:cNvSpPr/>
            <p:nvPr/>
          </p:nvSpPr>
          <p:spPr>
            <a:xfrm>
              <a:off x="0" y="5958000"/>
              <a:ext cx="9144000" cy="900000"/>
            </a:xfrm>
            <a:prstGeom prst="rect">
              <a:avLst/>
            </a:prstGeom>
            <a:solidFill>
              <a:srgbClr val="2F99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74D3255-BFFC-C39E-8ECC-B459B0E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91" y="6048000"/>
              <a:ext cx="720000" cy="7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2F80B1-8F5B-E1C7-C816-0BF920AAE3E4}"/>
                </a:ext>
              </a:extLst>
            </p:cNvPr>
            <p:cNvSpPr txBox="1"/>
            <p:nvPr/>
          </p:nvSpPr>
          <p:spPr>
            <a:xfrm>
              <a:off x="980387" y="6078875"/>
              <a:ext cx="8021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Montserrat" panose="02000505000000020004" pitchFamily="2" charset="0"/>
                </a:rPr>
                <a:t>Laity of the Chevalier Family Australia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C0A562-C039-DEBD-3AD4-695F9A22E142}"/>
                </a:ext>
              </a:extLst>
            </p:cNvPr>
            <p:cNvSpPr txBox="1"/>
            <p:nvPr/>
          </p:nvSpPr>
          <p:spPr>
            <a:xfrm>
              <a:off x="980387" y="6467374"/>
              <a:ext cx="80213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Spirituality of the Heart in an Australian Lay Context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719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18E14CD-127D-9C88-EE9B-AA8695A83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00" y="0"/>
            <a:ext cx="5965200" cy="5965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CAC2D-101A-9A15-705F-F9348CA97BAE}"/>
              </a:ext>
            </a:extLst>
          </p:cNvPr>
          <p:cNvGrpSpPr/>
          <p:nvPr/>
        </p:nvGrpSpPr>
        <p:grpSpPr>
          <a:xfrm>
            <a:off x="0" y="5958000"/>
            <a:ext cx="9144000" cy="900000"/>
            <a:chOff x="0" y="5958000"/>
            <a:chExt cx="9144000" cy="9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D4F44C-4E94-CD21-1CFC-7B7615F4AF3C}"/>
                </a:ext>
              </a:extLst>
            </p:cNvPr>
            <p:cNvSpPr/>
            <p:nvPr/>
          </p:nvSpPr>
          <p:spPr>
            <a:xfrm>
              <a:off x="0" y="5958000"/>
              <a:ext cx="9144000" cy="900000"/>
            </a:xfrm>
            <a:prstGeom prst="rect">
              <a:avLst/>
            </a:prstGeom>
            <a:solidFill>
              <a:srgbClr val="2F99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74D3255-BFFC-C39E-8ECC-B459B0E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91" y="6048000"/>
              <a:ext cx="720000" cy="7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2F80B1-8F5B-E1C7-C816-0BF920AAE3E4}"/>
                </a:ext>
              </a:extLst>
            </p:cNvPr>
            <p:cNvSpPr txBox="1"/>
            <p:nvPr/>
          </p:nvSpPr>
          <p:spPr>
            <a:xfrm>
              <a:off x="980387" y="6078875"/>
              <a:ext cx="8021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Montserrat" panose="02000505000000020004" pitchFamily="2" charset="0"/>
                </a:rPr>
                <a:t>Laity of the Chevalier Family Australia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C0A562-C039-DEBD-3AD4-695F9A22E142}"/>
                </a:ext>
              </a:extLst>
            </p:cNvPr>
            <p:cNvSpPr txBox="1"/>
            <p:nvPr/>
          </p:nvSpPr>
          <p:spPr>
            <a:xfrm>
              <a:off x="980387" y="6467374"/>
              <a:ext cx="80213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Spirituality of the Heart in an Australian Lay Context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808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9C504BE0-876E-2EFB-F103-453E408D4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00" y="0"/>
            <a:ext cx="5965200" cy="5965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CAC2D-101A-9A15-705F-F9348CA97BAE}"/>
              </a:ext>
            </a:extLst>
          </p:cNvPr>
          <p:cNvGrpSpPr/>
          <p:nvPr/>
        </p:nvGrpSpPr>
        <p:grpSpPr>
          <a:xfrm>
            <a:off x="0" y="5958000"/>
            <a:ext cx="9144000" cy="900000"/>
            <a:chOff x="0" y="5958000"/>
            <a:chExt cx="9144000" cy="9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D4F44C-4E94-CD21-1CFC-7B7615F4AF3C}"/>
                </a:ext>
              </a:extLst>
            </p:cNvPr>
            <p:cNvSpPr/>
            <p:nvPr/>
          </p:nvSpPr>
          <p:spPr>
            <a:xfrm>
              <a:off x="0" y="5958000"/>
              <a:ext cx="9144000" cy="900000"/>
            </a:xfrm>
            <a:prstGeom prst="rect">
              <a:avLst/>
            </a:prstGeom>
            <a:solidFill>
              <a:srgbClr val="2F99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74D3255-BFFC-C39E-8ECC-B459B0E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91" y="6048000"/>
              <a:ext cx="720000" cy="7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2F80B1-8F5B-E1C7-C816-0BF920AAE3E4}"/>
                </a:ext>
              </a:extLst>
            </p:cNvPr>
            <p:cNvSpPr txBox="1"/>
            <p:nvPr/>
          </p:nvSpPr>
          <p:spPr>
            <a:xfrm>
              <a:off x="980387" y="6078875"/>
              <a:ext cx="8021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Montserrat" panose="02000505000000020004" pitchFamily="2" charset="0"/>
                </a:rPr>
                <a:t>Laity of the Chevalier Family Australia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C0A562-C039-DEBD-3AD4-695F9A22E142}"/>
                </a:ext>
              </a:extLst>
            </p:cNvPr>
            <p:cNvSpPr txBox="1"/>
            <p:nvPr/>
          </p:nvSpPr>
          <p:spPr>
            <a:xfrm>
              <a:off x="980387" y="6467374"/>
              <a:ext cx="80213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Spirituality of the Heart in an Australian Lay Context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6874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B364992-F5A6-88E4-E3DF-11143934E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00" y="0"/>
            <a:ext cx="5965200" cy="5965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CAC2D-101A-9A15-705F-F9348CA97BAE}"/>
              </a:ext>
            </a:extLst>
          </p:cNvPr>
          <p:cNvGrpSpPr/>
          <p:nvPr/>
        </p:nvGrpSpPr>
        <p:grpSpPr>
          <a:xfrm>
            <a:off x="0" y="5958000"/>
            <a:ext cx="9144000" cy="900000"/>
            <a:chOff x="0" y="5958000"/>
            <a:chExt cx="9144000" cy="9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D4F44C-4E94-CD21-1CFC-7B7615F4AF3C}"/>
                </a:ext>
              </a:extLst>
            </p:cNvPr>
            <p:cNvSpPr/>
            <p:nvPr/>
          </p:nvSpPr>
          <p:spPr>
            <a:xfrm>
              <a:off x="0" y="5958000"/>
              <a:ext cx="9144000" cy="900000"/>
            </a:xfrm>
            <a:prstGeom prst="rect">
              <a:avLst/>
            </a:prstGeom>
            <a:solidFill>
              <a:srgbClr val="2F99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74D3255-BFFC-C39E-8ECC-B459B0E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91" y="6048000"/>
              <a:ext cx="720000" cy="7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2F80B1-8F5B-E1C7-C816-0BF920AAE3E4}"/>
                </a:ext>
              </a:extLst>
            </p:cNvPr>
            <p:cNvSpPr txBox="1"/>
            <p:nvPr/>
          </p:nvSpPr>
          <p:spPr>
            <a:xfrm>
              <a:off x="980387" y="6078875"/>
              <a:ext cx="8021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Montserrat" panose="02000505000000020004" pitchFamily="2" charset="0"/>
                </a:rPr>
                <a:t>Laity of the Chevalier Family Australia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C0A562-C039-DEBD-3AD4-695F9A22E142}"/>
                </a:ext>
              </a:extLst>
            </p:cNvPr>
            <p:cNvSpPr txBox="1"/>
            <p:nvPr/>
          </p:nvSpPr>
          <p:spPr>
            <a:xfrm>
              <a:off x="980387" y="6467374"/>
              <a:ext cx="80213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Spirituality of the Heart in an Australian Lay Context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3112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4508948-D25C-68A3-03B9-87B8B166B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00" y="0"/>
            <a:ext cx="5965200" cy="5965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CAC2D-101A-9A15-705F-F9348CA97BAE}"/>
              </a:ext>
            </a:extLst>
          </p:cNvPr>
          <p:cNvGrpSpPr/>
          <p:nvPr/>
        </p:nvGrpSpPr>
        <p:grpSpPr>
          <a:xfrm>
            <a:off x="0" y="5958000"/>
            <a:ext cx="9144000" cy="900000"/>
            <a:chOff x="0" y="5958000"/>
            <a:chExt cx="9144000" cy="9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D4F44C-4E94-CD21-1CFC-7B7615F4AF3C}"/>
                </a:ext>
              </a:extLst>
            </p:cNvPr>
            <p:cNvSpPr/>
            <p:nvPr/>
          </p:nvSpPr>
          <p:spPr>
            <a:xfrm>
              <a:off x="0" y="5958000"/>
              <a:ext cx="9144000" cy="900000"/>
            </a:xfrm>
            <a:prstGeom prst="rect">
              <a:avLst/>
            </a:prstGeom>
            <a:solidFill>
              <a:srgbClr val="2F99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74D3255-BFFC-C39E-8ECC-B459B0E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91" y="6048000"/>
              <a:ext cx="720000" cy="7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2F80B1-8F5B-E1C7-C816-0BF920AAE3E4}"/>
                </a:ext>
              </a:extLst>
            </p:cNvPr>
            <p:cNvSpPr txBox="1"/>
            <p:nvPr/>
          </p:nvSpPr>
          <p:spPr>
            <a:xfrm>
              <a:off x="980387" y="6078875"/>
              <a:ext cx="8021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Montserrat" panose="02000505000000020004" pitchFamily="2" charset="0"/>
                </a:rPr>
                <a:t>Laity of the Chevalier Family Australia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C0A562-C039-DEBD-3AD4-695F9A22E142}"/>
                </a:ext>
              </a:extLst>
            </p:cNvPr>
            <p:cNvSpPr txBox="1"/>
            <p:nvPr/>
          </p:nvSpPr>
          <p:spPr>
            <a:xfrm>
              <a:off x="980387" y="6467374"/>
              <a:ext cx="80213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Spirituality of the Heart in an Australian Lay Context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7110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per hearts on a string">
            <a:extLst>
              <a:ext uri="{FF2B5EF4-FFF2-40B4-BE49-F238E27FC236}">
                <a16:creationId xmlns:a16="http://schemas.microsoft.com/office/drawing/2014/main" id="{EED229D4-519F-678B-1F8D-29DB2377B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6524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CAC2D-101A-9A15-705F-F9348CA97BAE}"/>
              </a:ext>
            </a:extLst>
          </p:cNvPr>
          <p:cNvGrpSpPr/>
          <p:nvPr/>
        </p:nvGrpSpPr>
        <p:grpSpPr>
          <a:xfrm>
            <a:off x="0" y="5958000"/>
            <a:ext cx="9144000" cy="900000"/>
            <a:chOff x="0" y="5958000"/>
            <a:chExt cx="9144000" cy="9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D4F44C-4E94-CD21-1CFC-7B7615F4AF3C}"/>
                </a:ext>
              </a:extLst>
            </p:cNvPr>
            <p:cNvSpPr/>
            <p:nvPr/>
          </p:nvSpPr>
          <p:spPr>
            <a:xfrm>
              <a:off x="0" y="5958000"/>
              <a:ext cx="9144000" cy="900000"/>
            </a:xfrm>
            <a:prstGeom prst="rect">
              <a:avLst/>
            </a:prstGeom>
            <a:solidFill>
              <a:srgbClr val="2F99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74D3255-BFFC-C39E-8ECC-B459B0E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91" y="6048000"/>
              <a:ext cx="720000" cy="7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2F80B1-8F5B-E1C7-C816-0BF920AAE3E4}"/>
                </a:ext>
              </a:extLst>
            </p:cNvPr>
            <p:cNvSpPr txBox="1"/>
            <p:nvPr/>
          </p:nvSpPr>
          <p:spPr>
            <a:xfrm>
              <a:off x="980387" y="6078875"/>
              <a:ext cx="8021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Montserrat" panose="02000505000000020004" pitchFamily="2" charset="0"/>
                </a:rPr>
                <a:t>Laity of the Chevalier Family Australia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C0A562-C039-DEBD-3AD4-695F9A22E142}"/>
                </a:ext>
              </a:extLst>
            </p:cNvPr>
            <p:cNvSpPr txBox="1"/>
            <p:nvPr/>
          </p:nvSpPr>
          <p:spPr>
            <a:xfrm>
              <a:off x="980387" y="6467374"/>
              <a:ext cx="80213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Spirituality of the Heart in an Australian Lay Context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9F88557-2C00-71FB-47FC-5A95893DBECE}"/>
              </a:ext>
            </a:extLst>
          </p:cNvPr>
          <p:cNvGrpSpPr/>
          <p:nvPr/>
        </p:nvGrpSpPr>
        <p:grpSpPr>
          <a:xfrm>
            <a:off x="0" y="4506013"/>
            <a:ext cx="9144000" cy="720000"/>
            <a:chOff x="0" y="4873658"/>
            <a:chExt cx="9144000" cy="720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9309B8A-379B-9D8B-1A32-920CE6977F9C}"/>
                </a:ext>
              </a:extLst>
            </p:cNvPr>
            <p:cNvSpPr/>
            <p:nvPr/>
          </p:nvSpPr>
          <p:spPr>
            <a:xfrm>
              <a:off x="0" y="4873658"/>
              <a:ext cx="9144000" cy="720000"/>
            </a:xfrm>
            <a:prstGeom prst="rect">
              <a:avLst/>
            </a:prstGeom>
            <a:solidFill>
              <a:srgbClr val="FFFFFF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9C9681C-168C-FE33-BC96-505867E39C41}"/>
                </a:ext>
              </a:extLst>
            </p:cNvPr>
            <p:cNvSpPr txBox="1"/>
            <p:nvPr/>
          </p:nvSpPr>
          <p:spPr>
            <a:xfrm>
              <a:off x="320400" y="4941271"/>
              <a:ext cx="8503200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AU" sz="3200" b="1" dirty="0">
                  <a:solidFill>
                    <a:srgbClr val="2E3648"/>
                  </a:solidFill>
                  <a:latin typeface="Montserrat" panose="02000505000000020004" pitchFamily="2" charset="0"/>
                </a:rPr>
                <a:t>Carbon Fast Lenten Calendar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063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ompact disk, electronics, screenshot&#10;&#10;Description automatically generated">
            <a:extLst>
              <a:ext uri="{FF2B5EF4-FFF2-40B4-BE49-F238E27FC236}">
                <a16:creationId xmlns:a16="http://schemas.microsoft.com/office/drawing/2014/main" id="{3F9A1ED3-12F5-97AE-5BEB-22FADC5F5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00" y="0"/>
            <a:ext cx="5965200" cy="5965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CAC2D-101A-9A15-705F-F9348CA97BAE}"/>
              </a:ext>
            </a:extLst>
          </p:cNvPr>
          <p:cNvGrpSpPr/>
          <p:nvPr/>
        </p:nvGrpSpPr>
        <p:grpSpPr>
          <a:xfrm>
            <a:off x="0" y="5958000"/>
            <a:ext cx="9144000" cy="900000"/>
            <a:chOff x="0" y="5958000"/>
            <a:chExt cx="9144000" cy="9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D4F44C-4E94-CD21-1CFC-7B7615F4AF3C}"/>
                </a:ext>
              </a:extLst>
            </p:cNvPr>
            <p:cNvSpPr/>
            <p:nvPr/>
          </p:nvSpPr>
          <p:spPr>
            <a:xfrm>
              <a:off x="0" y="5958000"/>
              <a:ext cx="9144000" cy="900000"/>
            </a:xfrm>
            <a:prstGeom prst="rect">
              <a:avLst/>
            </a:prstGeom>
            <a:solidFill>
              <a:srgbClr val="2F99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74D3255-BFFC-C39E-8ECC-B459B0E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91" y="6048000"/>
              <a:ext cx="720000" cy="7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2F80B1-8F5B-E1C7-C816-0BF920AAE3E4}"/>
                </a:ext>
              </a:extLst>
            </p:cNvPr>
            <p:cNvSpPr txBox="1"/>
            <p:nvPr/>
          </p:nvSpPr>
          <p:spPr>
            <a:xfrm>
              <a:off x="980387" y="6078875"/>
              <a:ext cx="8021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Montserrat" panose="02000505000000020004" pitchFamily="2" charset="0"/>
                </a:rPr>
                <a:t>Laity of the Chevalier Family Australia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C0A562-C039-DEBD-3AD4-695F9A22E142}"/>
                </a:ext>
              </a:extLst>
            </p:cNvPr>
            <p:cNvSpPr txBox="1"/>
            <p:nvPr/>
          </p:nvSpPr>
          <p:spPr>
            <a:xfrm>
              <a:off x="980387" y="6467374"/>
              <a:ext cx="80213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Spirituality of the Heart in an Australian Lay Context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8736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AAD7EB4-030C-4AB4-B2ED-CDF1E3A29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00" y="0"/>
            <a:ext cx="5965200" cy="5965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CAC2D-101A-9A15-705F-F9348CA97BAE}"/>
              </a:ext>
            </a:extLst>
          </p:cNvPr>
          <p:cNvGrpSpPr/>
          <p:nvPr/>
        </p:nvGrpSpPr>
        <p:grpSpPr>
          <a:xfrm>
            <a:off x="0" y="5958000"/>
            <a:ext cx="9144000" cy="900000"/>
            <a:chOff x="0" y="5958000"/>
            <a:chExt cx="9144000" cy="9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D4F44C-4E94-CD21-1CFC-7B7615F4AF3C}"/>
                </a:ext>
              </a:extLst>
            </p:cNvPr>
            <p:cNvSpPr/>
            <p:nvPr/>
          </p:nvSpPr>
          <p:spPr>
            <a:xfrm>
              <a:off x="0" y="5958000"/>
              <a:ext cx="9144000" cy="900000"/>
            </a:xfrm>
            <a:prstGeom prst="rect">
              <a:avLst/>
            </a:prstGeom>
            <a:solidFill>
              <a:srgbClr val="2F99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74D3255-BFFC-C39E-8ECC-B459B0E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91" y="6048000"/>
              <a:ext cx="720000" cy="7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2F80B1-8F5B-E1C7-C816-0BF920AAE3E4}"/>
                </a:ext>
              </a:extLst>
            </p:cNvPr>
            <p:cNvSpPr txBox="1"/>
            <p:nvPr/>
          </p:nvSpPr>
          <p:spPr>
            <a:xfrm>
              <a:off x="980387" y="6078875"/>
              <a:ext cx="8021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Montserrat" panose="02000505000000020004" pitchFamily="2" charset="0"/>
                </a:rPr>
                <a:t>Laity of the Chevalier Family Australia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C0A562-C039-DEBD-3AD4-695F9A22E142}"/>
                </a:ext>
              </a:extLst>
            </p:cNvPr>
            <p:cNvSpPr txBox="1"/>
            <p:nvPr/>
          </p:nvSpPr>
          <p:spPr>
            <a:xfrm>
              <a:off x="980387" y="6467374"/>
              <a:ext cx="80213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Spirituality of the Heart in an Australian Lay Context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5282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A9CFD28-B768-2CEF-81DD-D1AC42DC3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00" y="0"/>
            <a:ext cx="5965200" cy="5965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CAC2D-101A-9A15-705F-F9348CA97BAE}"/>
              </a:ext>
            </a:extLst>
          </p:cNvPr>
          <p:cNvGrpSpPr/>
          <p:nvPr/>
        </p:nvGrpSpPr>
        <p:grpSpPr>
          <a:xfrm>
            <a:off x="0" y="5958000"/>
            <a:ext cx="9144000" cy="900000"/>
            <a:chOff x="0" y="5958000"/>
            <a:chExt cx="9144000" cy="9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D4F44C-4E94-CD21-1CFC-7B7615F4AF3C}"/>
                </a:ext>
              </a:extLst>
            </p:cNvPr>
            <p:cNvSpPr/>
            <p:nvPr/>
          </p:nvSpPr>
          <p:spPr>
            <a:xfrm>
              <a:off x="0" y="5958000"/>
              <a:ext cx="9144000" cy="900000"/>
            </a:xfrm>
            <a:prstGeom prst="rect">
              <a:avLst/>
            </a:prstGeom>
            <a:solidFill>
              <a:srgbClr val="2F99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74D3255-BFFC-C39E-8ECC-B459B0E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91" y="6048000"/>
              <a:ext cx="720000" cy="7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2F80B1-8F5B-E1C7-C816-0BF920AAE3E4}"/>
                </a:ext>
              </a:extLst>
            </p:cNvPr>
            <p:cNvSpPr txBox="1"/>
            <p:nvPr/>
          </p:nvSpPr>
          <p:spPr>
            <a:xfrm>
              <a:off x="980387" y="6078875"/>
              <a:ext cx="8021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Montserrat" panose="02000505000000020004" pitchFamily="2" charset="0"/>
                </a:rPr>
                <a:t>Laity of the Chevalier Family Australia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C0A562-C039-DEBD-3AD4-695F9A22E142}"/>
                </a:ext>
              </a:extLst>
            </p:cNvPr>
            <p:cNvSpPr txBox="1"/>
            <p:nvPr/>
          </p:nvSpPr>
          <p:spPr>
            <a:xfrm>
              <a:off x="980387" y="6467374"/>
              <a:ext cx="80213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Spirituality of the Heart in an Australian Lay Context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7108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59A816B-FCC0-B560-66BB-73E71A67D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00" y="0"/>
            <a:ext cx="5965200" cy="5965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CAC2D-101A-9A15-705F-F9348CA97BAE}"/>
              </a:ext>
            </a:extLst>
          </p:cNvPr>
          <p:cNvGrpSpPr/>
          <p:nvPr/>
        </p:nvGrpSpPr>
        <p:grpSpPr>
          <a:xfrm>
            <a:off x="0" y="5958000"/>
            <a:ext cx="9144000" cy="900000"/>
            <a:chOff x="0" y="5958000"/>
            <a:chExt cx="9144000" cy="9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D4F44C-4E94-CD21-1CFC-7B7615F4AF3C}"/>
                </a:ext>
              </a:extLst>
            </p:cNvPr>
            <p:cNvSpPr/>
            <p:nvPr/>
          </p:nvSpPr>
          <p:spPr>
            <a:xfrm>
              <a:off x="0" y="5958000"/>
              <a:ext cx="9144000" cy="900000"/>
            </a:xfrm>
            <a:prstGeom prst="rect">
              <a:avLst/>
            </a:prstGeom>
            <a:solidFill>
              <a:srgbClr val="2F99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74D3255-BFFC-C39E-8ECC-B459B0E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91" y="6048000"/>
              <a:ext cx="720000" cy="7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2F80B1-8F5B-E1C7-C816-0BF920AAE3E4}"/>
                </a:ext>
              </a:extLst>
            </p:cNvPr>
            <p:cNvSpPr txBox="1"/>
            <p:nvPr/>
          </p:nvSpPr>
          <p:spPr>
            <a:xfrm>
              <a:off x="980387" y="6078875"/>
              <a:ext cx="8021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Montserrat" panose="02000505000000020004" pitchFamily="2" charset="0"/>
                </a:rPr>
                <a:t>Laity of the Chevalier Family Australia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C0A562-C039-DEBD-3AD4-695F9A22E142}"/>
                </a:ext>
              </a:extLst>
            </p:cNvPr>
            <p:cNvSpPr txBox="1"/>
            <p:nvPr/>
          </p:nvSpPr>
          <p:spPr>
            <a:xfrm>
              <a:off x="980387" y="6467374"/>
              <a:ext cx="80213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Spirituality of the Heart in an Australian Lay Context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1932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C19D4E44-2E9E-216F-2D06-5B042DF85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00" y="0"/>
            <a:ext cx="5965200" cy="5965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CAC2D-101A-9A15-705F-F9348CA97BAE}"/>
              </a:ext>
            </a:extLst>
          </p:cNvPr>
          <p:cNvGrpSpPr/>
          <p:nvPr/>
        </p:nvGrpSpPr>
        <p:grpSpPr>
          <a:xfrm>
            <a:off x="0" y="5958000"/>
            <a:ext cx="9144000" cy="900000"/>
            <a:chOff x="0" y="5958000"/>
            <a:chExt cx="9144000" cy="9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D4F44C-4E94-CD21-1CFC-7B7615F4AF3C}"/>
                </a:ext>
              </a:extLst>
            </p:cNvPr>
            <p:cNvSpPr/>
            <p:nvPr/>
          </p:nvSpPr>
          <p:spPr>
            <a:xfrm>
              <a:off x="0" y="5958000"/>
              <a:ext cx="9144000" cy="900000"/>
            </a:xfrm>
            <a:prstGeom prst="rect">
              <a:avLst/>
            </a:prstGeom>
            <a:solidFill>
              <a:srgbClr val="2F99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74D3255-BFFC-C39E-8ECC-B459B0E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91" y="6048000"/>
              <a:ext cx="720000" cy="7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2F80B1-8F5B-E1C7-C816-0BF920AAE3E4}"/>
                </a:ext>
              </a:extLst>
            </p:cNvPr>
            <p:cNvSpPr txBox="1"/>
            <p:nvPr/>
          </p:nvSpPr>
          <p:spPr>
            <a:xfrm>
              <a:off x="980387" y="6078875"/>
              <a:ext cx="8021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Montserrat" panose="02000505000000020004" pitchFamily="2" charset="0"/>
                </a:rPr>
                <a:t>Laity of the Chevalier Family Australia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C0A562-C039-DEBD-3AD4-695F9A22E142}"/>
                </a:ext>
              </a:extLst>
            </p:cNvPr>
            <p:cNvSpPr txBox="1"/>
            <p:nvPr/>
          </p:nvSpPr>
          <p:spPr>
            <a:xfrm>
              <a:off x="980387" y="6467374"/>
              <a:ext cx="80213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Spirituality of the Heart in an Australian Lay Context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3602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9FDCD9F-BC6C-1425-4A93-63CD0FB19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00" y="0"/>
            <a:ext cx="5965200" cy="5965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CAC2D-101A-9A15-705F-F9348CA97BAE}"/>
              </a:ext>
            </a:extLst>
          </p:cNvPr>
          <p:cNvGrpSpPr/>
          <p:nvPr/>
        </p:nvGrpSpPr>
        <p:grpSpPr>
          <a:xfrm>
            <a:off x="0" y="5958000"/>
            <a:ext cx="9144000" cy="900000"/>
            <a:chOff x="0" y="5958000"/>
            <a:chExt cx="9144000" cy="9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D4F44C-4E94-CD21-1CFC-7B7615F4AF3C}"/>
                </a:ext>
              </a:extLst>
            </p:cNvPr>
            <p:cNvSpPr/>
            <p:nvPr/>
          </p:nvSpPr>
          <p:spPr>
            <a:xfrm>
              <a:off x="0" y="5958000"/>
              <a:ext cx="9144000" cy="900000"/>
            </a:xfrm>
            <a:prstGeom prst="rect">
              <a:avLst/>
            </a:prstGeom>
            <a:solidFill>
              <a:srgbClr val="2F99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74D3255-BFFC-C39E-8ECC-B459B0E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91" y="6048000"/>
              <a:ext cx="720000" cy="7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2F80B1-8F5B-E1C7-C816-0BF920AAE3E4}"/>
                </a:ext>
              </a:extLst>
            </p:cNvPr>
            <p:cNvSpPr txBox="1"/>
            <p:nvPr/>
          </p:nvSpPr>
          <p:spPr>
            <a:xfrm>
              <a:off x="980387" y="6078875"/>
              <a:ext cx="8021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Montserrat" panose="02000505000000020004" pitchFamily="2" charset="0"/>
                </a:rPr>
                <a:t>Laity of the Chevalier Family Australia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C0A562-C039-DEBD-3AD4-695F9A22E142}"/>
                </a:ext>
              </a:extLst>
            </p:cNvPr>
            <p:cNvSpPr txBox="1"/>
            <p:nvPr/>
          </p:nvSpPr>
          <p:spPr>
            <a:xfrm>
              <a:off x="980387" y="6467374"/>
              <a:ext cx="80213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Spirituality of the Heart in an Australian Lay Context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92255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A524E0-88D5-67A6-2E43-163475B5C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00" y="0"/>
            <a:ext cx="5965200" cy="5965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CAC2D-101A-9A15-705F-F9348CA97BAE}"/>
              </a:ext>
            </a:extLst>
          </p:cNvPr>
          <p:cNvGrpSpPr/>
          <p:nvPr/>
        </p:nvGrpSpPr>
        <p:grpSpPr>
          <a:xfrm>
            <a:off x="0" y="5958000"/>
            <a:ext cx="9144000" cy="900000"/>
            <a:chOff x="0" y="5958000"/>
            <a:chExt cx="9144000" cy="9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D4F44C-4E94-CD21-1CFC-7B7615F4AF3C}"/>
                </a:ext>
              </a:extLst>
            </p:cNvPr>
            <p:cNvSpPr/>
            <p:nvPr/>
          </p:nvSpPr>
          <p:spPr>
            <a:xfrm>
              <a:off x="0" y="5958000"/>
              <a:ext cx="9144000" cy="900000"/>
            </a:xfrm>
            <a:prstGeom prst="rect">
              <a:avLst/>
            </a:prstGeom>
            <a:solidFill>
              <a:srgbClr val="2F99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74D3255-BFFC-C39E-8ECC-B459B0E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91" y="6048000"/>
              <a:ext cx="720000" cy="7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2F80B1-8F5B-E1C7-C816-0BF920AAE3E4}"/>
                </a:ext>
              </a:extLst>
            </p:cNvPr>
            <p:cNvSpPr txBox="1"/>
            <p:nvPr/>
          </p:nvSpPr>
          <p:spPr>
            <a:xfrm>
              <a:off x="980387" y="6078875"/>
              <a:ext cx="8021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Montserrat" panose="02000505000000020004" pitchFamily="2" charset="0"/>
                </a:rPr>
                <a:t>Laity of the Chevalier Family Australia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C0A562-C039-DEBD-3AD4-695F9A22E142}"/>
                </a:ext>
              </a:extLst>
            </p:cNvPr>
            <p:cNvSpPr txBox="1"/>
            <p:nvPr/>
          </p:nvSpPr>
          <p:spPr>
            <a:xfrm>
              <a:off x="980387" y="6467374"/>
              <a:ext cx="80213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Spirituality of the Heart in an Australian Lay Context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86683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33AAA84-45D9-6DE4-72E7-53E8BB9D0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00" y="0"/>
            <a:ext cx="5965200" cy="5965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CAC2D-101A-9A15-705F-F9348CA97BAE}"/>
              </a:ext>
            </a:extLst>
          </p:cNvPr>
          <p:cNvGrpSpPr/>
          <p:nvPr/>
        </p:nvGrpSpPr>
        <p:grpSpPr>
          <a:xfrm>
            <a:off x="0" y="5958000"/>
            <a:ext cx="9144000" cy="900000"/>
            <a:chOff x="0" y="5958000"/>
            <a:chExt cx="9144000" cy="9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D4F44C-4E94-CD21-1CFC-7B7615F4AF3C}"/>
                </a:ext>
              </a:extLst>
            </p:cNvPr>
            <p:cNvSpPr/>
            <p:nvPr/>
          </p:nvSpPr>
          <p:spPr>
            <a:xfrm>
              <a:off x="0" y="5958000"/>
              <a:ext cx="9144000" cy="900000"/>
            </a:xfrm>
            <a:prstGeom prst="rect">
              <a:avLst/>
            </a:prstGeom>
            <a:solidFill>
              <a:srgbClr val="2F99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74D3255-BFFC-C39E-8ECC-B459B0E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91" y="6048000"/>
              <a:ext cx="720000" cy="7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2F80B1-8F5B-E1C7-C816-0BF920AAE3E4}"/>
                </a:ext>
              </a:extLst>
            </p:cNvPr>
            <p:cNvSpPr txBox="1"/>
            <p:nvPr/>
          </p:nvSpPr>
          <p:spPr>
            <a:xfrm>
              <a:off x="980387" y="6078875"/>
              <a:ext cx="8021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Montserrat" panose="02000505000000020004" pitchFamily="2" charset="0"/>
                </a:rPr>
                <a:t>Laity of the Chevalier Family Australia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C0A562-C039-DEBD-3AD4-695F9A22E142}"/>
                </a:ext>
              </a:extLst>
            </p:cNvPr>
            <p:cNvSpPr txBox="1"/>
            <p:nvPr/>
          </p:nvSpPr>
          <p:spPr>
            <a:xfrm>
              <a:off x="980387" y="6467374"/>
              <a:ext cx="80213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Spirituality of the Heart in an Australian Lay Context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9727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BFE9EA58-F9EA-1FF9-47A7-635FAA6DF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00" y="0"/>
            <a:ext cx="5965200" cy="5965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CAC2D-101A-9A15-705F-F9348CA97BAE}"/>
              </a:ext>
            </a:extLst>
          </p:cNvPr>
          <p:cNvGrpSpPr/>
          <p:nvPr/>
        </p:nvGrpSpPr>
        <p:grpSpPr>
          <a:xfrm>
            <a:off x="0" y="5958000"/>
            <a:ext cx="9144000" cy="900000"/>
            <a:chOff x="0" y="5958000"/>
            <a:chExt cx="9144000" cy="9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D4F44C-4E94-CD21-1CFC-7B7615F4AF3C}"/>
                </a:ext>
              </a:extLst>
            </p:cNvPr>
            <p:cNvSpPr/>
            <p:nvPr/>
          </p:nvSpPr>
          <p:spPr>
            <a:xfrm>
              <a:off x="0" y="5958000"/>
              <a:ext cx="9144000" cy="900000"/>
            </a:xfrm>
            <a:prstGeom prst="rect">
              <a:avLst/>
            </a:prstGeom>
            <a:solidFill>
              <a:srgbClr val="2F99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74D3255-BFFC-C39E-8ECC-B459B0E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91" y="6048000"/>
              <a:ext cx="720000" cy="7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2F80B1-8F5B-E1C7-C816-0BF920AAE3E4}"/>
                </a:ext>
              </a:extLst>
            </p:cNvPr>
            <p:cNvSpPr txBox="1"/>
            <p:nvPr/>
          </p:nvSpPr>
          <p:spPr>
            <a:xfrm>
              <a:off x="980387" y="6078875"/>
              <a:ext cx="8021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Montserrat" panose="02000505000000020004" pitchFamily="2" charset="0"/>
                </a:rPr>
                <a:t>Laity of the Chevalier Family Australia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C0A562-C039-DEBD-3AD4-695F9A22E142}"/>
                </a:ext>
              </a:extLst>
            </p:cNvPr>
            <p:cNvSpPr txBox="1"/>
            <p:nvPr/>
          </p:nvSpPr>
          <p:spPr>
            <a:xfrm>
              <a:off x="980387" y="6467374"/>
              <a:ext cx="80213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Spirituality of the Heart in an Australian Lay Context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72302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44A1467-9C14-2F77-0AC4-4D91743DE8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00" y="0"/>
            <a:ext cx="5965200" cy="5965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CAC2D-101A-9A15-705F-F9348CA97BAE}"/>
              </a:ext>
            </a:extLst>
          </p:cNvPr>
          <p:cNvGrpSpPr/>
          <p:nvPr/>
        </p:nvGrpSpPr>
        <p:grpSpPr>
          <a:xfrm>
            <a:off x="0" y="5958000"/>
            <a:ext cx="9144000" cy="900000"/>
            <a:chOff x="0" y="5958000"/>
            <a:chExt cx="9144000" cy="9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D4F44C-4E94-CD21-1CFC-7B7615F4AF3C}"/>
                </a:ext>
              </a:extLst>
            </p:cNvPr>
            <p:cNvSpPr/>
            <p:nvPr/>
          </p:nvSpPr>
          <p:spPr>
            <a:xfrm>
              <a:off x="0" y="5958000"/>
              <a:ext cx="9144000" cy="900000"/>
            </a:xfrm>
            <a:prstGeom prst="rect">
              <a:avLst/>
            </a:prstGeom>
            <a:solidFill>
              <a:srgbClr val="2F99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74D3255-BFFC-C39E-8ECC-B459B0E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91" y="6048000"/>
              <a:ext cx="720000" cy="7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2F80B1-8F5B-E1C7-C816-0BF920AAE3E4}"/>
                </a:ext>
              </a:extLst>
            </p:cNvPr>
            <p:cNvSpPr txBox="1"/>
            <p:nvPr/>
          </p:nvSpPr>
          <p:spPr>
            <a:xfrm>
              <a:off x="980387" y="6078875"/>
              <a:ext cx="8021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Montserrat" panose="02000505000000020004" pitchFamily="2" charset="0"/>
                </a:rPr>
                <a:t>Laity of the Chevalier Family Australia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C0A562-C039-DEBD-3AD4-695F9A22E142}"/>
                </a:ext>
              </a:extLst>
            </p:cNvPr>
            <p:cNvSpPr txBox="1"/>
            <p:nvPr/>
          </p:nvSpPr>
          <p:spPr>
            <a:xfrm>
              <a:off x="980387" y="6467374"/>
              <a:ext cx="80213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Spirituality of the Heart in an Australian Lay Context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0153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iagram&#10;&#10;Description automatically generated with low confidence">
            <a:extLst>
              <a:ext uri="{FF2B5EF4-FFF2-40B4-BE49-F238E27FC236}">
                <a16:creationId xmlns:a16="http://schemas.microsoft.com/office/drawing/2014/main" id="{61AA2E6F-3684-DCCD-A91A-1EFCDE1EF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376" y="0"/>
            <a:ext cx="5965248" cy="596524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CAC2D-101A-9A15-705F-F9348CA97BAE}"/>
              </a:ext>
            </a:extLst>
          </p:cNvPr>
          <p:cNvGrpSpPr/>
          <p:nvPr/>
        </p:nvGrpSpPr>
        <p:grpSpPr>
          <a:xfrm>
            <a:off x="0" y="5958000"/>
            <a:ext cx="9144000" cy="900000"/>
            <a:chOff x="0" y="5958000"/>
            <a:chExt cx="9144000" cy="9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D4F44C-4E94-CD21-1CFC-7B7615F4AF3C}"/>
                </a:ext>
              </a:extLst>
            </p:cNvPr>
            <p:cNvSpPr/>
            <p:nvPr/>
          </p:nvSpPr>
          <p:spPr>
            <a:xfrm>
              <a:off x="0" y="5958000"/>
              <a:ext cx="9144000" cy="900000"/>
            </a:xfrm>
            <a:prstGeom prst="rect">
              <a:avLst/>
            </a:prstGeom>
            <a:solidFill>
              <a:srgbClr val="2F99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74D3255-BFFC-C39E-8ECC-B459B0E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91" y="6048000"/>
              <a:ext cx="720000" cy="7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2F80B1-8F5B-E1C7-C816-0BF920AAE3E4}"/>
                </a:ext>
              </a:extLst>
            </p:cNvPr>
            <p:cNvSpPr txBox="1"/>
            <p:nvPr/>
          </p:nvSpPr>
          <p:spPr>
            <a:xfrm>
              <a:off x="980387" y="6078875"/>
              <a:ext cx="8021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Montserrat" panose="02000505000000020004" pitchFamily="2" charset="0"/>
                </a:rPr>
                <a:t>Laity of the Chevalier Family Australia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C0A562-C039-DEBD-3AD4-695F9A22E142}"/>
                </a:ext>
              </a:extLst>
            </p:cNvPr>
            <p:cNvSpPr txBox="1"/>
            <p:nvPr/>
          </p:nvSpPr>
          <p:spPr>
            <a:xfrm>
              <a:off x="980387" y="6467374"/>
              <a:ext cx="80213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Spirituality of the Heart in an Australian Lay Context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9426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3E50B71-AA0F-0838-2F93-312E51392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00" y="0"/>
            <a:ext cx="5965200" cy="5965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CAC2D-101A-9A15-705F-F9348CA97BAE}"/>
              </a:ext>
            </a:extLst>
          </p:cNvPr>
          <p:cNvGrpSpPr/>
          <p:nvPr/>
        </p:nvGrpSpPr>
        <p:grpSpPr>
          <a:xfrm>
            <a:off x="0" y="5958000"/>
            <a:ext cx="9144000" cy="900000"/>
            <a:chOff x="0" y="5958000"/>
            <a:chExt cx="9144000" cy="9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D4F44C-4E94-CD21-1CFC-7B7615F4AF3C}"/>
                </a:ext>
              </a:extLst>
            </p:cNvPr>
            <p:cNvSpPr/>
            <p:nvPr/>
          </p:nvSpPr>
          <p:spPr>
            <a:xfrm>
              <a:off x="0" y="5958000"/>
              <a:ext cx="9144000" cy="900000"/>
            </a:xfrm>
            <a:prstGeom prst="rect">
              <a:avLst/>
            </a:prstGeom>
            <a:solidFill>
              <a:srgbClr val="2F99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74D3255-BFFC-C39E-8ECC-B459B0E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91" y="6048000"/>
              <a:ext cx="720000" cy="7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2F80B1-8F5B-E1C7-C816-0BF920AAE3E4}"/>
                </a:ext>
              </a:extLst>
            </p:cNvPr>
            <p:cNvSpPr txBox="1"/>
            <p:nvPr/>
          </p:nvSpPr>
          <p:spPr>
            <a:xfrm>
              <a:off x="980387" y="6078875"/>
              <a:ext cx="8021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Montserrat" panose="02000505000000020004" pitchFamily="2" charset="0"/>
                </a:rPr>
                <a:t>Laity of the Chevalier Family Australia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C0A562-C039-DEBD-3AD4-695F9A22E142}"/>
                </a:ext>
              </a:extLst>
            </p:cNvPr>
            <p:cNvSpPr txBox="1"/>
            <p:nvPr/>
          </p:nvSpPr>
          <p:spPr>
            <a:xfrm>
              <a:off x="980387" y="6467374"/>
              <a:ext cx="80213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Spirituality of the Heart in an Australian Lay Context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4099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2B60C98-7721-5B30-10C9-21B8DFAC0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00" y="0"/>
            <a:ext cx="5965200" cy="5965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CAC2D-101A-9A15-705F-F9348CA97BAE}"/>
              </a:ext>
            </a:extLst>
          </p:cNvPr>
          <p:cNvGrpSpPr/>
          <p:nvPr/>
        </p:nvGrpSpPr>
        <p:grpSpPr>
          <a:xfrm>
            <a:off x="0" y="5958000"/>
            <a:ext cx="9144000" cy="900000"/>
            <a:chOff x="0" y="5958000"/>
            <a:chExt cx="9144000" cy="9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D4F44C-4E94-CD21-1CFC-7B7615F4AF3C}"/>
                </a:ext>
              </a:extLst>
            </p:cNvPr>
            <p:cNvSpPr/>
            <p:nvPr/>
          </p:nvSpPr>
          <p:spPr>
            <a:xfrm>
              <a:off x="0" y="5958000"/>
              <a:ext cx="9144000" cy="900000"/>
            </a:xfrm>
            <a:prstGeom prst="rect">
              <a:avLst/>
            </a:prstGeom>
            <a:solidFill>
              <a:srgbClr val="2F99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74D3255-BFFC-C39E-8ECC-B459B0E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91" y="6048000"/>
              <a:ext cx="720000" cy="7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2F80B1-8F5B-E1C7-C816-0BF920AAE3E4}"/>
                </a:ext>
              </a:extLst>
            </p:cNvPr>
            <p:cNvSpPr txBox="1"/>
            <p:nvPr/>
          </p:nvSpPr>
          <p:spPr>
            <a:xfrm>
              <a:off x="980387" y="6078875"/>
              <a:ext cx="8021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Montserrat" panose="02000505000000020004" pitchFamily="2" charset="0"/>
                </a:rPr>
                <a:t>Laity of the Chevalier Family Australia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C0A562-C039-DEBD-3AD4-695F9A22E142}"/>
                </a:ext>
              </a:extLst>
            </p:cNvPr>
            <p:cNvSpPr txBox="1"/>
            <p:nvPr/>
          </p:nvSpPr>
          <p:spPr>
            <a:xfrm>
              <a:off x="980387" y="6467374"/>
              <a:ext cx="80213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Spirituality of the Heart in an Australian Lay Context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40177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6261D0A-E807-3C3F-AD1C-873E182CF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00" y="0"/>
            <a:ext cx="5965200" cy="5965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CAC2D-101A-9A15-705F-F9348CA97BAE}"/>
              </a:ext>
            </a:extLst>
          </p:cNvPr>
          <p:cNvGrpSpPr/>
          <p:nvPr/>
        </p:nvGrpSpPr>
        <p:grpSpPr>
          <a:xfrm>
            <a:off x="0" y="5958000"/>
            <a:ext cx="9144000" cy="900000"/>
            <a:chOff x="0" y="5958000"/>
            <a:chExt cx="9144000" cy="9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D4F44C-4E94-CD21-1CFC-7B7615F4AF3C}"/>
                </a:ext>
              </a:extLst>
            </p:cNvPr>
            <p:cNvSpPr/>
            <p:nvPr/>
          </p:nvSpPr>
          <p:spPr>
            <a:xfrm>
              <a:off x="0" y="5958000"/>
              <a:ext cx="9144000" cy="900000"/>
            </a:xfrm>
            <a:prstGeom prst="rect">
              <a:avLst/>
            </a:prstGeom>
            <a:solidFill>
              <a:srgbClr val="2F99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74D3255-BFFC-C39E-8ECC-B459B0E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91" y="6048000"/>
              <a:ext cx="720000" cy="7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2F80B1-8F5B-E1C7-C816-0BF920AAE3E4}"/>
                </a:ext>
              </a:extLst>
            </p:cNvPr>
            <p:cNvSpPr txBox="1"/>
            <p:nvPr/>
          </p:nvSpPr>
          <p:spPr>
            <a:xfrm>
              <a:off x="980387" y="6078875"/>
              <a:ext cx="8021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Montserrat" panose="02000505000000020004" pitchFamily="2" charset="0"/>
                </a:rPr>
                <a:t>Laity of the Chevalier Family Australia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C0A562-C039-DEBD-3AD4-695F9A22E142}"/>
                </a:ext>
              </a:extLst>
            </p:cNvPr>
            <p:cNvSpPr txBox="1"/>
            <p:nvPr/>
          </p:nvSpPr>
          <p:spPr>
            <a:xfrm>
              <a:off x="980387" y="6467374"/>
              <a:ext cx="80213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Spirituality of the Heart in an Australian Lay Context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72153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B4C3B65-2EEB-48D7-7061-547F64690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00" y="0"/>
            <a:ext cx="5965200" cy="5965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CAC2D-101A-9A15-705F-F9348CA97BAE}"/>
              </a:ext>
            </a:extLst>
          </p:cNvPr>
          <p:cNvGrpSpPr/>
          <p:nvPr/>
        </p:nvGrpSpPr>
        <p:grpSpPr>
          <a:xfrm>
            <a:off x="0" y="5958000"/>
            <a:ext cx="9144000" cy="900000"/>
            <a:chOff x="0" y="5958000"/>
            <a:chExt cx="9144000" cy="9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D4F44C-4E94-CD21-1CFC-7B7615F4AF3C}"/>
                </a:ext>
              </a:extLst>
            </p:cNvPr>
            <p:cNvSpPr/>
            <p:nvPr/>
          </p:nvSpPr>
          <p:spPr>
            <a:xfrm>
              <a:off x="0" y="5958000"/>
              <a:ext cx="9144000" cy="900000"/>
            </a:xfrm>
            <a:prstGeom prst="rect">
              <a:avLst/>
            </a:prstGeom>
            <a:solidFill>
              <a:srgbClr val="2F99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74D3255-BFFC-C39E-8ECC-B459B0E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91" y="6048000"/>
              <a:ext cx="720000" cy="7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2F80B1-8F5B-E1C7-C816-0BF920AAE3E4}"/>
                </a:ext>
              </a:extLst>
            </p:cNvPr>
            <p:cNvSpPr txBox="1"/>
            <p:nvPr/>
          </p:nvSpPr>
          <p:spPr>
            <a:xfrm>
              <a:off x="980387" y="6078875"/>
              <a:ext cx="8021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Montserrat" panose="02000505000000020004" pitchFamily="2" charset="0"/>
                </a:rPr>
                <a:t>Laity of the Chevalier Family Australia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C0A562-C039-DEBD-3AD4-695F9A22E142}"/>
                </a:ext>
              </a:extLst>
            </p:cNvPr>
            <p:cNvSpPr txBox="1"/>
            <p:nvPr/>
          </p:nvSpPr>
          <p:spPr>
            <a:xfrm>
              <a:off x="980387" y="6467374"/>
              <a:ext cx="80213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Spirituality of the Heart in an Australian Lay Context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21593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1357289E-E3AD-14D4-8CDB-8D9E8894A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00" y="0"/>
            <a:ext cx="5965200" cy="5965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CAC2D-101A-9A15-705F-F9348CA97BAE}"/>
              </a:ext>
            </a:extLst>
          </p:cNvPr>
          <p:cNvGrpSpPr/>
          <p:nvPr/>
        </p:nvGrpSpPr>
        <p:grpSpPr>
          <a:xfrm>
            <a:off x="0" y="5958000"/>
            <a:ext cx="9144000" cy="900000"/>
            <a:chOff x="0" y="5958000"/>
            <a:chExt cx="9144000" cy="9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D4F44C-4E94-CD21-1CFC-7B7615F4AF3C}"/>
                </a:ext>
              </a:extLst>
            </p:cNvPr>
            <p:cNvSpPr/>
            <p:nvPr/>
          </p:nvSpPr>
          <p:spPr>
            <a:xfrm>
              <a:off x="0" y="5958000"/>
              <a:ext cx="9144000" cy="900000"/>
            </a:xfrm>
            <a:prstGeom prst="rect">
              <a:avLst/>
            </a:prstGeom>
            <a:solidFill>
              <a:srgbClr val="2F99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74D3255-BFFC-C39E-8ECC-B459B0E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91" y="6048000"/>
              <a:ext cx="720000" cy="7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2F80B1-8F5B-E1C7-C816-0BF920AAE3E4}"/>
                </a:ext>
              </a:extLst>
            </p:cNvPr>
            <p:cNvSpPr txBox="1"/>
            <p:nvPr/>
          </p:nvSpPr>
          <p:spPr>
            <a:xfrm>
              <a:off x="980387" y="6078875"/>
              <a:ext cx="8021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Montserrat" panose="02000505000000020004" pitchFamily="2" charset="0"/>
                </a:rPr>
                <a:t>Laity of the Chevalier Family Australia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C0A562-C039-DEBD-3AD4-695F9A22E142}"/>
                </a:ext>
              </a:extLst>
            </p:cNvPr>
            <p:cNvSpPr txBox="1"/>
            <p:nvPr/>
          </p:nvSpPr>
          <p:spPr>
            <a:xfrm>
              <a:off x="980387" y="6467374"/>
              <a:ext cx="80213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Spirituality of the Heart in an Australian Lay Context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3268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9D85B8D6-4A33-F584-7C4B-06B16F7DA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00" y="0"/>
            <a:ext cx="5965200" cy="5965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CAC2D-101A-9A15-705F-F9348CA97BAE}"/>
              </a:ext>
            </a:extLst>
          </p:cNvPr>
          <p:cNvGrpSpPr/>
          <p:nvPr/>
        </p:nvGrpSpPr>
        <p:grpSpPr>
          <a:xfrm>
            <a:off x="0" y="5958000"/>
            <a:ext cx="9144000" cy="900000"/>
            <a:chOff x="0" y="5958000"/>
            <a:chExt cx="9144000" cy="9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D4F44C-4E94-CD21-1CFC-7B7615F4AF3C}"/>
                </a:ext>
              </a:extLst>
            </p:cNvPr>
            <p:cNvSpPr/>
            <p:nvPr/>
          </p:nvSpPr>
          <p:spPr>
            <a:xfrm>
              <a:off x="0" y="5958000"/>
              <a:ext cx="9144000" cy="900000"/>
            </a:xfrm>
            <a:prstGeom prst="rect">
              <a:avLst/>
            </a:prstGeom>
            <a:solidFill>
              <a:srgbClr val="2F99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74D3255-BFFC-C39E-8ECC-B459B0E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91" y="6048000"/>
              <a:ext cx="720000" cy="7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2F80B1-8F5B-E1C7-C816-0BF920AAE3E4}"/>
                </a:ext>
              </a:extLst>
            </p:cNvPr>
            <p:cNvSpPr txBox="1"/>
            <p:nvPr/>
          </p:nvSpPr>
          <p:spPr>
            <a:xfrm>
              <a:off x="980387" y="6078875"/>
              <a:ext cx="8021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Montserrat" panose="02000505000000020004" pitchFamily="2" charset="0"/>
                </a:rPr>
                <a:t>Laity of the Chevalier Family Australia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C0A562-C039-DEBD-3AD4-695F9A22E142}"/>
                </a:ext>
              </a:extLst>
            </p:cNvPr>
            <p:cNvSpPr txBox="1"/>
            <p:nvPr/>
          </p:nvSpPr>
          <p:spPr>
            <a:xfrm>
              <a:off x="980387" y="6467374"/>
              <a:ext cx="80213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Spirituality of the Heart in an Australian Lay Context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43824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4870CCCD-EDBF-8DB1-3C49-9EF9CA75B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00" y="0"/>
            <a:ext cx="5965200" cy="5965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CAC2D-101A-9A15-705F-F9348CA97BAE}"/>
              </a:ext>
            </a:extLst>
          </p:cNvPr>
          <p:cNvGrpSpPr/>
          <p:nvPr/>
        </p:nvGrpSpPr>
        <p:grpSpPr>
          <a:xfrm>
            <a:off x="0" y="5958000"/>
            <a:ext cx="9144000" cy="900000"/>
            <a:chOff x="0" y="5958000"/>
            <a:chExt cx="9144000" cy="9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D4F44C-4E94-CD21-1CFC-7B7615F4AF3C}"/>
                </a:ext>
              </a:extLst>
            </p:cNvPr>
            <p:cNvSpPr/>
            <p:nvPr/>
          </p:nvSpPr>
          <p:spPr>
            <a:xfrm>
              <a:off x="0" y="5958000"/>
              <a:ext cx="9144000" cy="900000"/>
            </a:xfrm>
            <a:prstGeom prst="rect">
              <a:avLst/>
            </a:prstGeom>
            <a:solidFill>
              <a:srgbClr val="2F99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74D3255-BFFC-C39E-8ECC-B459B0E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91" y="6048000"/>
              <a:ext cx="720000" cy="7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2F80B1-8F5B-E1C7-C816-0BF920AAE3E4}"/>
                </a:ext>
              </a:extLst>
            </p:cNvPr>
            <p:cNvSpPr txBox="1"/>
            <p:nvPr/>
          </p:nvSpPr>
          <p:spPr>
            <a:xfrm>
              <a:off x="980387" y="6078875"/>
              <a:ext cx="8021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Montserrat" panose="02000505000000020004" pitchFamily="2" charset="0"/>
                </a:rPr>
                <a:t>Laity of the Chevalier Family Australia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C0A562-C039-DEBD-3AD4-695F9A22E142}"/>
                </a:ext>
              </a:extLst>
            </p:cNvPr>
            <p:cNvSpPr txBox="1"/>
            <p:nvPr/>
          </p:nvSpPr>
          <p:spPr>
            <a:xfrm>
              <a:off x="980387" y="6467374"/>
              <a:ext cx="80213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Spirituality of the Heart in an Australian Lay Context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42209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627E5BE0-4F46-1E8D-8FDB-DD8152494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00" y="0"/>
            <a:ext cx="5965200" cy="5965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CAC2D-101A-9A15-705F-F9348CA97BAE}"/>
              </a:ext>
            </a:extLst>
          </p:cNvPr>
          <p:cNvGrpSpPr/>
          <p:nvPr/>
        </p:nvGrpSpPr>
        <p:grpSpPr>
          <a:xfrm>
            <a:off x="0" y="5958000"/>
            <a:ext cx="9144000" cy="900000"/>
            <a:chOff x="0" y="5958000"/>
            <a:chExt cx="9144000" cy="9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D4F44C-4E94-CD21-1CFC-7B7615F4AF3C}"/>
                </a:ext>
              </a:extLst>
            </p:cNvPr>
            <p:cNvSpPr/>
            <p:nvPr/>
          </p:nvSpPr>
          <p:spPr>
            <a:xfrm>
              <a:off x="0" y="5958000"/>
              <a:ext cx="9144000" cy="900000"/>
            </a:xfrm>
            <a:prstGeom prst="rect">
              <a:avLst/>
            </a:prstGeom>
            <a:solidFill>
              <a:srgbClr val="2F99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74D3255-BFFC-C39E-8ECC-B459B0E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91" y="6048000"/>
              <a:ext cx="720000" cy="7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2F80B1-8F5B-E1C7-C816-0BF920AAE3E4}"/>
                </a:ext>
              </a:extLst>
            </p:cNvPr>
            <p:cNvSpPr txBox="1"/>
            <p:nvPr/>
          </p:nvSpPr>
          <p:spPr>
            <a:xfrm>
              <a:off x="980387" y="6078875"/>
              <a:ext cx="8021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Montserrat" panose="02000505000000020004" pitchFamily="2" charset="0"/>
                </a:rPr>
                <a:t>Laity of the Chevalier Family Australia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C0A562-C039-DEBD-3AD4-695F9A22E142}"/>
                </a:ext>
              </a:extLst>
            </p:cNvPr>
            <p:cNvSpPr txBox="1"/>
            <p:nvPr/>
          </p:nvSpPr>
          <p:spPr>
            <a:xfrm>
              <a:off x="980387" y="6467374"/>
              <a:ext cx="80213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Spirituality of the Heart in an Australian Lay Context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09983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75FD7D1-C917-38DA-AEF5-9395840D8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00" y="0"/>
            <a:ext cx="5965200" cy="5965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CAC2D-101A-9A15-705F-F9348CA97BAE}"/>
              </a:ext>
            </a:extLst>
          </p:cNvPr>
          <p:cNvGrpSpPr/>
          <p:nvPr/>
        </p:nvGrpSpPr>
        <p:grpSpPr>
          <a:xfrm>
            <a:off x="0" y="5958000"/>
            <a:ext cx="9144000" cy="900000"/>
            <a:chOff x="0" y="5958000"/>
            <a:chExt cx="9144000" cy="9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D4F44C-4E94-CD21-1CFC-7B7615F4AF3C}"/>
                </a:ext>
              </a:extLst>
            </p:cNvPr>
            <p:cNvSpPr/>
            <p:nvPr/>
          </p:nvSpPr>
          <p:spPr>
            <a:xfrm>
              <a:off x="0" y="5958000"/>
              <a:ext cx="9144000" cy="900000"/>
            </a:xfrm>
            <a:prstGeom prst="rect">
              <a:avLst/>
            </a:prstGeom>
            <a:solidFill>
              <a:srgbClr val="2F99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74D3255-BFFC-C39E-8ECC-B459B0E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91" y="6048000"/>
              <a:ext cx="720000" cy="7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2F80B1-8F5B-E1C7-C816-0BF920AAE3E4}"/>
                </a:ext>
              </a:extLst>
            </p:cNvPr>
            <p:cNvSpPr txBox="1"/>
            <p:nvPr/>
          </p:nvSpPr>
          <p:spPr>
            <a:xfrm>
              <a:off x="980387" y="6078875"/>
              <a:ext cx="8021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Montserrat" panose="02000505000000020004" pitchFamily="2" charset="0"/>
                </a:rPr>
                <a:t>Laity of the Chevalier Family Australia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C0A562-C039-DEBD-3AD4-695F9A22E142}"/>
                </a:ext>
              </a:extLst>
            </p:cNvPr>
            <p:cNvSpPr txBox="1"/>
            <p:nvPr/>
          </p:nvSpPr>
          <p:spPr>
            <a:xfrm>
              <a:off x="980387" y="6467374"/>
              <a:ext cx="80213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Spirituality of the Heart in an Australian Lay Context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29081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4CCE3F3-52B9-4891-AF92-6CEA9B8A9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00" y="0"/>
            <a:ext cx="5965200" cy="5965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CAC2D-101A-9A15-705F-F9348CA97BAE}"/>
              </a:ext>
            </a:extLst>
          </p:cNvPr>
          <p:cNvGrpSpPr/>
          <p:nvPr/>
        </p:nvGrpSpPr>
        <p:grpSpPr>
          <a:xfrm>
            <a:off x="0" y="5958000"/>
            <a:ext cx="9144000" cy="900000"/>
            <a:chOff x="0" y="5958000"/>
            <a:chExt cx="9144000" cy="9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D4F44C-4E94-CD21-1CFC-7B7615F4AF3C}"/>
                </a:ext>
              </a:extLst>
            </p:cNvPr>
            <p:cNvSpPr/>
            <p:nvPr/>
          </p:nvSpPr>
          <p:spPr>
            <a:xfrm>
              <a:off x="0" y="5958000"/>
              <a:ext cx="9144000" cy="900000"/>
            </a:xfrm>
            <a:prstGeom prst="rect">
              <a:avLst/>
            </a:prstGeom>
            <a:solidFill>
              <a:srgbClr val="2F99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74D3255-BFFC-C39E-8ECC-B459B0E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91" y="6048000"/>
              <a:ext cx="720000" cy="7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2F80B1-8F5B-E1C7-C816-0BF920AAE3E4}"/>
                </a:ext>
              </a:extLst>
            </p:cNvPr>
            <p:cNvSpPr txBox="1"/>
            <p:nvPr/>
          </p:nvSpPr>
          <p:spPr>
            <a:xfrm>
              <a:off x="980387" y="6078875"/>
              <a:ext cx="8021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Montserrat" panose="02000505000000020004" pitchFamily="2" charset="0"/>
                </a:rPr>
                <a:t>Laity of the Chevalier Family Australia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C0A562-C039-DEBD-3AD4-695F9A22E142}"/>
                </a:ext>
              </a:extLst>
            </p:cNvPr>
            <p:cNvSpPr txBox="1"/>
            <p:nvPr/>
          </p:nvSpPr>
          <p:spPr>
            <a:xfrm>
              <a:off x="980387" y="6467374"/>
              <a:ext cx="80213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Spirituality of the Heart in an Australian Lay Context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1039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E8CBF1E1-9AEA-FF52-3DD8-6F037C566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0" y="0"/>
            <a:ext cx="5965200" cy="5965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CAC2D-101A-9A15-705F-F9348CA97BAE}"/>
              </a:ext>
            </a:extLst>
          </p:cNvPr>
          <p:cNvGrpSpPr/>
          <p:nvPr/>
        </p:nvGrpSpPr>
        <p:grpSpPr>
          <a:xfrm>
            <a:off x="0" y="5958000"/>
            <a:ext cx="9144000" cy="900000"/>
            <a:chOff x="0" y="5958000"/>
            <a:chExt cx="9144000" cy="9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D4F44C-4E94-CD21-1CFC-7B7615F4AF3C}"/>
                </a:ext>
              </a:extLst>
            </p:cNvPr>
            <p:cNvSpPr/>
            <p:nvPr/>
          </p:nvSpPr>
          <p:spPr>
            <a:xfrm>
              <a:off x="0" y="5958000"/>
              <a:ext cx="9144000" cy="900000"/>
            </a:xfrm>
            <a:prstGeom prst="rect">
              <a:avLst/>
            </a:prstGeom>
            <a:solidFill>
              <a:srgbClr val="2F99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74D3255-BFFC-C39E-8ECC-B459B0E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91" y="6048000"/>
              <a:ext cx="720000" cy="7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2F80B1-8F5B-E1C7-C816-0BF920AAE3E4}"/>
                </a:ext>
              </a:extLst>
            </p:cNvPr>
            <p:cNvSpPr txBox="1"/>
            <p:nvPr/>
          </p:nvSpPr>
          <p:spPr>
            <a:xfrm>
              <a:off x="980387" y="6078875"/>
              <a:ext cx="8021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Montserrat" panose="02000505000000020004" pitchFamily="2" charset="0"/>
                </a:rPr>
                <a:t>Laity of the Chevalier Family Australia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C0A562-C039-DEBD-3AD4-695F9A22E142}"/>
                </a:ext>
              </a:extLst>
            </p:cNvPr>
            <p:cNvSpPr txBox="1"/>
            <p:nvPr/>
          </p:nvSpPr>
          <p:spPr>
            <a:xfrm>
              <a:off x="980387" y="6467374"/>
              <a:ext cx="80213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Spirituality of the Heart in an Australian Lay Context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04271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3EDA978-5B55-0800-3142-37EC816AB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00" y="0"/>
            <a:ext cx="5965200" cy="5965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CAC2D-101A-9A15-705F-F9348CA97BAE}"/>
              </a:ext>
            </a:extLst>
          </p:cNvPr>
          <p:cNvGrpSpPr/>
          <p:nvPr/>
        </p:nvGrpSpPr>
        <p:grpSpPr>
          <a:xfrm>
            <a:off x="0" y="5958000"/>
            <a:ext cx="9144000" cy="900000"/>
            <a:chOff x="0" y="5958000"/>
            <a:chExt cx="9144000" cy="9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D4F44C-4E94-CD21-1CFC-7B7615F4AF3C}"/>
                </a:ext>
              </a:extLst>
            </p:cNvPr>
            <p:cNvSpPr/>
            <p:nvPr/>
          </p:nvSpPr>
          <p:spPr>
            <a:xfrm>
              <a:off x="0" y="5958000"/>
              <a:ext cx="9144000" cy="900000"/>
            </a:xfrm>
            <a:prstGeom prst="rect">
              <a:avLst/>
            </a:prstGeom>
            <a:solidFill>
              <a:srgbClr val="2F99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74D3255-BFFC-C39E-8ECC-B459B0E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91" y="6048000"/>
              <a:ext cx="720000" cy="7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2F80B1-8F5B-E1C7-C816-0BF920AAE3E4}"/>
                </a:ext>
              </a:extLst>
            </p:cNvPr>
            <p:cNvSpPr txBox="1"/>
            <p:nvPr/>
          </p:nvSpPr>
          <p:spPr>
            <a:xfrm>
              <a:off x="980387" y="6078875"/>
              <a:ext cx="8021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Montserrat" panose="02000505000000020004" pitchFamily="2" charset="0"/>
                </a:rPr>
                <a:t>Laity of the Chevalier Family Australia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C0A562-C039-DEBD-3AD4-695F9A22E142}"/>
                </a:ext>
              </a:extLst>
            </p:cNvPr>
            <p:cNvSpPr txBox="1"/>
            <p:nvPr/>
          </p:nvSpPr>
          <p:spPr>
            <a:xfrm>
              <a:off x="980387" y="6467374"/>
              <a:ext cx="80213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Spirituality of the Heart in an Australian Lay Context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58653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ABF4916-6520-B85F-C673-2B32A938B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00" y="0"/>
            <a:ext cx="5965200" cy="5965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CAC2D-101A-9A15-705F-F9348CA97BAE}"/>
              </a:ext>
            </a:extLst>
          </p:cNvPr>
          <p:cNvGrpSpPr/>
          <p:nvPr/>
        </p:nvGrpSpPr>
        <p:grpSpPr>
          <a:xfrm>
            <a:off x="0" y="5958000"/>
            <a:ext cx="9144000" cy="900000"/>
            <a:chOff x="0" y="5958000"/>
            <a:chExt cx="9144000" cy="9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D4F44C-4E94-CD21-1CFC-7B7615F4AF3C}"/>
                </a:ext>
              </a:extLst>
            </p:cNvPr>
            <p:cNvSpPr/>
            <p:nvPr/>
          </p:nvSpPr>
          <p:spPr>
            <a:xfrm>
              <a:off x="0" y="5958000"/>
              <a:ext cx="9144000" cy="900000"/>
            </a:xfrm>
            <a:prstGeom prst="rect">
              <a:avLst/>
            </a:prstGeom>
            <a:solidFill>
              <a:srgbClr val="2F99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74D3255-BFFC-C39E-8ECC-B459B0E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91" y="6048000"/>
              <a:ext cx="720000" cy="7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2F80B1-8F5B-E1C7-C816-0BF920AAE3E4}"/>
                </a:ext>
              </a:extLst>
            </p:cNvPr>
            <p:cNvSpPr txBox="1"/>
            <p:nvPr/>
          </p:nvSpPr>
          <p:spPr>
            <a:xfrm>
              <a:off x="980387" y="6078875"/>
              <a:ext cx="8021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Montserrat" panose="02000505000000020004" pitchFamily="2" charset="0"/>
                </a:rPr>
                <a:t>Laity of the Chevalier Family Australia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C0A562-C039-DEBD-3AD4-695F9A22E142}"/>
                </a:ext>
              </a:extLst>
            </p:cNvPr>
            <p:cNvSpPr txBox="1"/>
            <p:nvPr/>
          </p:nvSpPr>
          <p:spPr>
            <a:xfrm>
              <a:off x="980387" y="6467374"/>
              <a:ext cx="80213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Spirituality of the Heart in an Australian Lay Context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01764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A578888-705B-283F-3833-791771F52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00" y="0"/>
            <a:ext cx="5965200" cy="5965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CAC2D-101A-9A15-705F-F9348CA97BAE}"/>
              </a:ext>
            </a:extLst>
          </p:cNvPr>
          <p:cNvGrpSpPr/>
          <p:nvPr/>
        </p:nvGrpSpPr>
        <p:grpSpPr>
          <a:xfrm>
            <a:off x="0" y="5958000"/>
            <a:ext cx="9144000" cy="900000"/>
            <a:chOff x="0" y="5958000"/>
            <a:chExt cx="9144000" cy="9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D4F44C-4E94-CD21-1CFC-7B7615F4AF3C}"/>
                </a:ext>
              </a:extLst>
            </p:cNvPr>
            <p:cNvSpPr/>
            <p:nvPr/>
          </p:nvSpPr>
          <p:spPr>
            <a:xfrm>
              <a:off x="0" y="5958000"/>
              <a:ext cx="9144000" cy="900000"/>
            </a:xfrm>
            <a:prstGeom prst="rect">
              <a:avLst/>
            </a:prstGeom>
            <a:solidFill>
              <a:srgbClr val="2F99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74D3255-BFFC-C39E-8ECC-B459B0E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91" y="6048000"/>
              <a:ext cx="720000" cy="7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2F80B1-8F5B-E1C7-C816-0BF920AAE3E4}"/>
                </a:ext>
              </a:extLst>
            </p:cNvPr>
            <p:cNvSpPr txBox="1"/>
            <p:nvPr/>
          </p:nvSpPr>
          <p:spPr>
            <a:xfrm>
              <a:off x="980387" y="6078875"/>
              <a:ext cx="8021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Montserrat" panose="02000505000000020004" pitchFamily="2" charset="0"/>
                </a:rPr>
                <a:t>Laity of the Chevalier Family Australia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C0A562-C039-DEBD-3AD4-695F9A22E142}"/>
                </a:ext>
              </a:extLst>
            </p:cNvPr>
            <p:cNvSpPr txBox="1"/>
            <p:nvPr/>
          </p:nvSpPr>
          <p:spPr>
            <a:xfrm>
              <a:off x="980387" y="6467374"/>
              <a:ext cx="80213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Spirituality of the Heart in an Australian Lay Context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4984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30D1B88-82BF-5842-FD9F-0A9ED404B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00" y="0"/>
            <a:ext cx="5965200" cy="5965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CAC2D-101A-9A15-705F-F9348CA97BAE}"/>
              </a:ext>
            </a:extLst>
          </p:cNvPr>
          <p:cNvGrpSpPr/>
          <p:nvPr/>
        </p:nvGrpSpPr>
        <p:grpSpPr>
          <a:xfrm>
            <a:off x="0" y="5958000"/>
            <a:ext cx="9144000" cy="900000"/>
            <a:chOff x="0" y="5958000"/>
            <a:chExt cx="9144000" cy="9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D4F44C-4E94-CD21-1CFC-7B7615F4AF3C}"/>
                </a:ext>
              </a:extLst>
            </p:cNvPr>
            <p:cNvSpPr/>
            <p:nvPr/>
          </p:nvSpPr>
          <p:spPr>
            <a:xfrm>
              <a:off x="0" y="5958000"/>
              <a:ext cx="9144000" cy="900000"/>
            </a:xfrm>
            <a:prstGeom prst="rect">
              <a:avLst/>
            </a:prstGeom>
            <a:solidFill>
              <a:srgbClr val="2F99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74D3255-BFFC-C39E-8ECC-B459B0E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91" y="6048000"/>
              <a:ext cx="720000" cy="7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2F80B1-8F5B-E1C7-C816-0BF920AAE3E4}"/>
                </a:ext>
              </a:extLst>
            </p:cNvPr>
            <p:cNvSpPr txBox="1"/>
            <p:nvPr/>
          </p:nvSpPr>
          <p:spPr>
            <a:xfrm>
              <a:off x="980387" y="6078875"/>
              <a:ext cx="8021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Montserrat" panose="02000505000000020004" pitchFamily="2" charset="0"/>
                </a:rPr>
                <a:t>Laity of the Chevalier Family Australia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C0A562-C039-DEBD-3AD4-695F9A22E142}"/>
                </a:ext>
              </a:extLst>
            </p:cNvPr>
            <p:cNvSpPr txBox="1"/>
            <p:nvPr/>
          </p:nvSpPr>
          <p:spPr>
            <a:xfrm>
              <a:off x="980387" y="6467374"/>
              <a:ext cx="80213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Spirituality of the Heart in an Australian Lay Context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5357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C087761-B6DC-1C7D-6AC0-605910A76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00" y="0"/>
            <a:ext cx="5965200" cy="5965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CAC2D-101A-9A15-705F-F9348CA97BAE}"/>
              </a:ext>
            </a:extLst>
          </p:cNvPr>
          <p:cNvGrpSpPr/>
          <p:nvPr/>
        </p:nvGrpSpPr>
        <p:grpSpPr>
          <a:xfrm>
            <a:off x="0" y="5958000"/>
            <a:ext cx="9144000" cy="900000"/>
            <a:chOff x="0" y="5958000"/>
            <a:chExt cx="9144000" cy="9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D4F44C-4E94-CD21-1CFC-7B7615F4AF3C}"/>
                </a:ext>
              </a:extLst>
            </p:cNvPr>
            <p:cNvSpPr/>
            <p:nvPr/>
          </p:nvSpPr>
          <p:spPr>
            <a:xfrm>
              <a:off x="0" y="5958000"/>
              <a:ext cx="9144000" cy="900000"/>
            </a:xfrm>
            <a:prstGeom prst="rect">
              <a:avLst/>
            </a:prstGeom>
            <a:solidFill>
              <a:srgbClr val="2F99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74D3255-BFFC-C39E-8ECC-B459B0E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91" y="6048000"/>
              <a:ext cx="720000" cy="7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2F80B1-8F5B-E1C7-C816-0BF920AAE3E4}"/>
                </a:ext>
              </a:extLst>
            </p:cNvPr>
            <p:cNvSpPr txBox="1"/>
            <p:nvPr/>
          </p:nvSpPr>
          <p:spPr>
            <a:xfrm>
              <a:off x="980387" y="6078875"/>
              <a:ext cx="8021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Montserrat" panose="02000505000000020004" pitchFamily="2" charset="0"/>
                </a:rPr>
                <a:t>Laity of the Chevalier Family Australia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C0A562-C039-DEBD-3AD4-695F9A22E142}"/>
                </a:ext>
              </a:extLst>
            </p:cNvPr>
            <p:cNvSpPr txBox="1"/>
            <p:nvPr/>
          </p:nvSpPr>
          <p:spPr>
            <a:xfrm>
              <a:off x="980387" y="6467374"/>
              <a:ext cx="80213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Spirituality of the Heart in an Australian Lay Context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2079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D5C0C00-3093-A0AE-9983-C6E0F03BB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00" y="-1"/>
            <a:ext cx="5965200" cy="5965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CAC2D-101A-9A15-705F-F9348CA97BAE}"/>
              </a:ext>
            </a:extLst>
          </p:cNvPr>
          <p:cNvGrpSpPr/>
          <p:nvPr/>
        </p:nvGrpSpPr>
        <p:grpSpPr>
          <a:xfrm>
            <a:off x="0" y="5958000"/>
            <a:ext cx="9144000" cy="900000"/>
            <a:chOff x="0" y="5958000"/>
            <a:chExt cx="9144000" cy="9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D4F44C-4E94-CD21-1CFC-7B7615F4AF3C}"/>
                </a:ext>
              </a:extLst>
            </p:cNvPr>
            <p:cNvSpPr/>
            <p:nvPr/>
          </p:nvSpPr>
          <p:spPr>
            <a:xfrm>
              <a:off x="0" y="5958000"/>
              <a:ext cx="9144000" cy="900000"/>
            </a:xfrm>
            <a:prstGeom prst="rect">
              <a:avLst/>
            </a:prstGeom>
            <a:solidFill>
              <a:srgbClr val="2F99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74D3255-BFFC-C39E-8ECC-B459B0E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91" y="6048000"/>
              <a:ext cx="720000" cy="7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2F80B1-8F5B-E1C7-C816-0BF920AAE3E4}"/>
                </a:ext>
              </a:extLst>
            </p:cNvPr>
            <p:cNvSpPr txBox="1"/>
            <p:nvPr/>
          </p:nvSpPr>
          <p:spPr>
            <a:xfrm>
              <a:off x="980387" y="6078875"/>
              <a:ext cx="8021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AU" b="1">
                  <a:solidFill>
                    <a:schemeClr val="bg1"/>
                  </a:solidFill>
                  <a:latin typeface="Montserrat" panose="02000505000000020004" pitchFamily="2" charset="0"/>
                </a:rPr>
                <a:t>Laity of the Chevalier Family Australia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C0A562-C039-DEBD-3AD4-695F9A22E142}"/>
                </a:ext>
              </a:extLst>
            </p:cNvPr>
            <p:cNvSpPr txBox="1"/>
            <p:nvPr/>
          </p:nvSpPr>
          <p:spPr>
            <a:xfrm>
              <a:off x="980387" y="6467374"/>
              <a:ext cx="80213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AU" sz="1200">
                  <a:solidFill>
                    <a:schemeClr val="bg1"/>
                  </a:solidFill>
                  <a:latin typeface="Montserrat" panose="02000505000000020004" pitchFamily="2" charset="0"/>
                </a:rPr>
                <a:t>Spirituality of the Heart in an Australian Lay Context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4162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B8CA9C5-583A-FCD3-D9E4-4479FF9F0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00" y="0"/>
            <a:ext cx="5965200" cy="5965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CAC2D-101A-9A15-705F-F9348CA97BAE}"/>
              </a:ext>
            </a:extLst>
          </p:cNvPr>
          <p:cNvGrpSpPr/>
          <p:nvPr/>
        </p:nvGrpSpPr>
        <p:grpSpPr>
          <a:xfrm>
            <a:off x="0" y="5958000"/>
            <a:ext cx="9144000" cy="900000"/>
            <a:chOff x="0" y="5958000"/>
            <a:chExt cx="9144000" cy="9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D4F44C-4E94-CD21-1CFC-7B7615F4AF3C}"/>
                </a:ext>
              </a:extLst>
            </p:cNvPr>
            <p:cNvSpPr/>
            <p:nvPr/>
          </p:nvSpPr>
          <p:spPr>
            <a:xfrm>
              <a:off x="0" y="5958000"/>
              <a:ext cx="9144000" cy="900000"/>
            </a:xfrm>
            <a:prstGeom prst="rect">
              <a:avLst/>
            </a:prstGeom>
            <a:solidFill>
              <a:srgbClr val="2F99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74D3255-BFFC-C39E-8ECC-B459B0E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91" y="6048000"/>
              <a:ext cx="720000" cy="7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2F80B1-8F5B-E1C7-C816-0BF920AAE3E4}"/>
                </a:ext>
              </a:extLst>
            </p:cNvPr>
            <p:cNvSpPr txBox="1"/>
            <p:nvPr/>
          </p:nvSpPr>
          <p:spPr>
            <a:xfrm>
              <a:off x="980387" y="6078875"/>
              <a:ext cx="8021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Montserrat" panose="02000505000000020004" pitchFamily="2" charset="0"/>
                </a:rPr>
                <a:t>Laity of the Chevalier Family Australia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C0A562-C039-DEBD-3AD4-695F9A22E142}"/>
                </a:ext>
              </a:extLst>
            </p:cNvPr>
            <p:cNvSpPr txBox="1"/>
            <p:nvPr/>
          </p:nvSpPr>
          <p:spPr>
            <a:xfrm>
              <a:off x="980387" y="6467374"/>
              <a:ext cx="80213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Spirituality of the Heart in an Australian Lay Context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3343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B2D160B-442E-1BDB-A484-0E027F86C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00" y="0"/>
            <a:ext cx="5965200" cy="5965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CAC2D-101A-9A15-705F-F9348CA97BAE}"/>
              </a:ext>
            </a:extLst>
          </p:cNvPr>
          <p:cNvGrpSpPr/>
          <p:nvPr/>
        </p:nvGrpSpPr>
        <p:grpSpPr>
          <a:xfrm>
            <a:off x="0" y="5958000"/>
            <a:ext cx="9144000" cy="900000"/>
            <a:chOff x="0" y="5958000"/>
            <a:chExt cx="9144000" cy="9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D4F44C-4E94-CD21-1CFC-7B7615F4AF3C}"/>
                </a:ext>
              </a:extLst>
            </p:cNvPr>
            <p:cNvSpPr/>
            <p:nvPr/>
          </p:nvSpPr>
          <p:spPr>
            <a:xfrm>
              <a:off x="0" y="5958000"/>
              <a:ext cx="9144000" cy="900000"/>
            </a:xfrm>
            <a:prstGeom prst="rect">
              <a:avLst/>
            </a:prstGeom>
            <a:solidFill>
              <a:srgbClr val="2F99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74D3255-BFFC-C39E-8ECC-B459B0E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91" y="6048000"/>
              <a:ext cx="720000" cy="7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2F80B1-8F5B-E1C7-C816-0BF920AAE3E4}"/>
                </a:ext>
              </a:extLst>
            </p:cNvPr>
            <p:cNvSpPr txBox="1"/>
            <p:nvPr/>
          </p:nvSpPr>
          <p:spPr>
            <a:xfrm>
              <a:off x="980387" y="6078875"/>
              <a:ext cx="8021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Montserrat" panose="02000505000000020004" pitchFamily="2" charset="0"/>
                </a:rPr>
                <a:t>Laity of the Chevalier Family Australia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C0A562-C039-DEBD-3AD4-695F9A22E142}"/>
                </a:ext>
              </a:extLst>
            </p:cNvPr>
            <p:cNvSpPr txBox="1"/>
            <p:nvPr/>
          </p:nvSpPr>
          <p:spPr>
            <a:xfrm>
              <a:off x="980387" y="6467374"/>
              <a:ext cx="80213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  <a:latin typeface="Montserrat" panose="02000505000000020004" pitchFamily="2" charset="0"/>
                </a:rPr>
                <a:t>Spirituality of the Heart in an Australian Lay Context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09763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108000"/>
          </a:lnSpc>
          <a:spcBef>
            <a:spcPts val="300"/>
          </a:spcBef>
          <a:spcAft>
            <a:spcPts val="1200"/>
          </a:spcAft>
          <a:defRPr sz="1600" dirty="0" smtClean="0">
            <a:latin typeface="Lor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</TotalTime>
  <Words>680</Words>
  <Application>Microsoft Office PowerPoint</Application>
  <PresentationFormat>On-screen Show (4:3)</PresentationFormat>
  <Paragraphs>128</Paragraphs>
  <Slides>42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Wollongong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ACLCF - Lenten Calendar - Carbon Fast - Presentation</dc:title>
  <dc:creator>Australian Council of the Laity of the Chevalier Family (ACLCF)</dc:creator>
  <cp:lastModifiedBy>Clare Johnson</cp:lastModifiedBy>
  <cp:revision>15</cp:revision>
  <dcterms:created xsi:type="dcterms:W3CDTF">2022-11-05T03:17:58Z</dcterms:created>
  <dcterms:modified xsi:type="dcterms:W3CDTF">2023-02-20T10:44:18Z</dcterms:modified>
</cp:coreProperties>
</file>